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media/image43.jpg" ContentType="image/png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</p:sldMasterIdLst>
  <p:notesMasterIdLst>
    <p:notesMasterId r:id="rId31"/>
  </p:notesMasterIdLst>
  <p:handoutMasterIdLst>
    <p:handoutMasterId r:id="rId32"/>
  </p:handoutMasterIdLst>
  <p:sldIdLst>
    <p:sldId id="256" r:id="rId2"/>
    <p:sldId id="283" r:id="rId3"/>
    <p:sldId id="281" r:id="rId4"/>
    <p:sldId id="302" r:id="rId5"/>
    <p:sldId id="282" r:id="rId6"/>
    <p:sldId id="305" r:id="rId7"/>
    <p:sldId id="280" r:id="rId8"/>
    <p:sldId id="306" r:id="rId9"/>
    <p:sldId id="303" r:id="rId10"/>
    <p:sldId id="279" r:id="rId11"/>
    <p:sldId id="259" r:id="rId12"/>
    <p:sldId id="287" r:id="rId13"/>
    <p:sldId id="277" r:id="rId14"/>
    <p:sldId id="288" r:id="rId15"/>
    <p:sldId id="304" r:id="rId16"/>
    <p:sldId id="289" r:id="rId17"/>
    <p:sldId id="290" r:id="rId18"/>
    <p:sldId id="291" r:id="rId19"/>
    <p:sldId id="292" r:id="rId20"/>
    <p:sldId id="293" r:id="rId21"/>
    <p:sldId id="295" r:id="rId22"/>
    <p:sldId id="296" r:id="rId23"/>
    <p:sldId id="297" r:id="rId24"/>
    <p:sldId id="298" r:id="rId25"/>
    <p:sldId id="299" r:id="rId26"/>
    <p:sldId id="300" r:id="rId27"/>
    <p:sldId id="301" r:id="rId28"/>
    <p:sldId id="272" r:id="rId29"/>
    <p:sldId id="268" r:id="rId30"/>
  </p:sldIdLst>
  <p:sldSz cx="12192000" cy="6858000"/>
  <p:notesSz cx="6858000" cy="9144000"/>
  <p:embeddedFontLst>
    <p:embeddedFont>
      <p:font typeface="Cascadia Code" panose="020B0609020000020004" pitchFamily="49" charset="0"/>
      <p:regular r:id="rId33"/>
      <p:bold r:id="rId34"/>
      <p:italic r:id="rId35"/>
      <p:boldItalic r:id="rId36"/>
    </p:embeddedFont>
    <p:embeddedFont>
      <p:font typeface="Mulish" panose="020B0604020202020204" charset="0"/>
      <p:regular r:id="rId37"/>
      <p:bold r:id="rId38"/>
      <p:italic r:id="rId39"/>
      <p:boldItalic r:id="rId40"/>
    </p:embeddedFont>
    <p:embeddedFont>
      <p:font typeface="Mulish BOLD" panose="020B0604020202020204" charset="0"/>
      <p:bold r:id="rId41"/>
    </p:embeddedFont>
    <p:embeddedFont>
      <p:font typeface="Mulish SemiBold" panose="020B0604020202020204" charset="0"/>
      <p:bold r:id="rId42"/>
      <p:boldItalic r:id="rId43"/>
    </p:embeddedFont>
    <p:embeddedFont>
      <p:font typeface="Oswald Light" panose="00000400000000000000" pitchFamily="2" charset="0"/>
      <p:regular r:id="rId44"/>
    </p:embeddedFont>
    <p:embeddedFont>
      <p:font typeface="Play bold" panose="020B0604020202020204" charset="0"/>
      <p:bold r:id="rId45"/>
    </p:embeddedFont>
    <p:embeddedFont>
      <p:font typeface="Poppins" panose="00000500000000000000" pitchFamily="2" charset="0"/>
      <p:regular r:id="rId46"/>
      <p:bold r:id="rId47"/>
      <p:italic r:id="rId48"/>
      <p:boldItalic r:id="rId49"/>
    </p:embeddedFont>
    <p:embeddedFont>
      <p:font typeface="Poppins Light" panose="00000400000000000000" pitchFamily="2" charset="0"/>
      <p:regular r:id="rId50"/>
      <p:italic r:id="rId51"/>
    </p:embeddedFont>
    <p:embeddedFont>
      <p:font typeface="Poppins SemiBold" panose="00000700000000000000" pitchFamily="2" charset="0"/>
      <p:bold r:id="rId52"/>
      <p:boldItalic r:id="rId5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92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3E3FF"/>
    <a:srgbClr val="132E53"/>
    <a:srgbClr val="0A4466"/>
    <a:srgbClr val="010306"/>
    <a:srgbClr val="02060B"/>
    <a:srgbClr val="020509"/>
    <a:srgbClr val="060E19"/>
    <a:srgbClr val="03070C"/>
    <a:srgbClr val="0042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313" autoAdjust="0"/>
    <p:restoredTop sz="94902" autoAdjust="0"/>
  </p:normalViewPr>
  <p:slideViewPr>
    <p:cSldViewPr snapToGrid="0" showGuides="1">
      <p:cViewPr varScale="1">
        <p:scale>
          <a:sx n="78" d="100"/>
          <a:sy n="78" d="100"/>
        </p:scale>
        <p:origin x="725" y="67"/>
      </p:cViewPr>
      <p:guideLst>
        <p:guide orient="horz" pos="2092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59" d="100"/>
          <a:sy n="59" d="100"/>
        </p:scale>
        <p:origin x="3226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47" Type="http://schemas.openxmlformats.org/officeDocument/2006/relationships/font" Target="fonts/font15.fntdata"/><Relationship Id="rId50" Type="http://schemas.openxmlformats.org/officeDocument/2006/relationships/font" Target="fonts/font18.fntdata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font" Target="fonts/font13.fntdata"/><Relationship Id="rId53" Type="http://schemas.openxmlformats.org/officeDocument/2006/relationships/font" Target="fonts/font21.fntdata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font" Target="fonts/font11.fntdata"/><Relationship Id="rId48" Type="http://schemas.openxmlformats.org/officeDocument/2006/relationships/font" Target="fonts/font16.fntdata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19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font" Target="fonts/font14.fntdata"/><Relationship Id="rId20" Type="http://schemas.openxmlformats.org/officeDocument/2006/relationships/slide" Target="slides/slide19.xml"/><Relationship Id="rId41" Type="http://schemas.openxmlformats.org/officeDocument/2006/relationships/font" Target="fonts/font9.fntdata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49" Type="http://schemas.openxmlformats.org/officeDocument/2006/relationships/font" Target="fonts/font17.fntdata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notesMaster" Target="notesMasters/notesMaster1.xml"/><Relationship Id="rId44" Type="http://schemas.openxmlformats.org/officeDocument/2006/relationships/font" Target="fonts/font12.fntdata"/><Relationship Id="rId52" Type="http://schemas.openxmlformats.org/officeDocument/2006/relationships/font" Target="fonts/font20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7.2195298246530731E-2"/>
          <c:w val="0.99508293031014594"/>
          <c:h val="0.92780470175346952"/>
        </c:manualLayout>
      </c:layout>
      <c:doughnutChart>
        <c:varyColors val="1"/>
        <c:ser>
          <c:idx val="0"/>
          <c:order val="0"/>
          <c:tx>
            <c:strRef>
              <c:f>Лист1!$B$1</c:f>
              <c:strCache>
                <c:ptCount val="1"/>
                <c:pt idx="0">
                  <c:v>Продажи</c:v>
                </c:pt>
              </c:strCache>
            </c:strRef>
          </c:tx>
          <c:explosion val="5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0587-4318-87F7-9AB7C10D2182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0587-4318-87F7-9AB7C10D2182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4FBF-4E5F-8E44-C095289B676E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0587-4318-87F7-9AB7C10D2182}"/>
              </c:ext>
            </c:extLst>
          </c:dPt>
          <c:cat>
            <c:strRef>
              <c:f>Лист1!$A$2:$A$5</c:f>
              <c:strCache>
                <c:ptCount val="4"/>
                <c:pt idx="0">
                  <c:v>Кв. 1</c:v>
                </c:pt>
                <c:pt idx="1">
                  <c:v>Кв. 2</c:v>
                </c:pt>
                <c:pt idx="2">
                  <c:v>Кв. 3</c:v>
                </c:pt>
                <c:pt idx="3">
                  <c:v>Кв. 4</c:v>
                </c:pt>
              </c:strCache>
            </c:strRef>
          </c:cat>
          <c:val>
            <c:numRef>
              <c:f>Лист1!$B$2:$B$5</c:f>
              <c:numCache>
                <c:formatCode>General</c:formatCode>
                <c:ptCount val="4"/>
                <c:pt idx="0">
                  <c:v>100000</c:v>
                </c:pt>
                <c:pt idx="1">
                  <c:v>178500</c:v>
                </c:pt>
                <c:pt idx="2">
                  <c:v>178500</c:v>
                </c:pt>
                <c:pt idx="3">
                  <c:v>203000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FBF-4E5F-8E44-C095289B676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2"/>
        <c:holeSize val="58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5E00EBCC-5530-51E8-FC55-FD2A68D111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2D7B7338-4DED-D7A7-60EC-48EB4E8B3E5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C66B8D-1BCE-44DD-891F-465AC757788F}" type="datetimeFigureOut">
              <a:rPr lang="en-US" smtClean="0"/>
              <a:t>5/14/2024</a:t>
            </a:fld>
            <a:endParaRPr lang="en-US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786FB63D-8C62-0BF4-4ED7-C16E7392A01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C51172F-0DAE-621D-D4E2-38CD878D4F8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57EDBF-C69B-4291-A29B-F85D898433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568477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9858BF-DD4B-4495-A2DF-79E264FBDA94}" type="datetimeFigureOut">
              <a:rPr lang="en-US" smtClean="0"/>
              <a:t>5/14/2024</a:t>
            </a:fld>
            <a:endParaRPr lang="en-US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6B1791-8E52-42DB-8628-E3CFDF8778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3205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6B1791-8E52-42DB-8628-E3CFDF87783A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181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01D3D7CC-F693-6FDF-D620-65EFB378FE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63262" y="2925556"/>
            <a:ext cx="9144000" cy="590931"/>
          </a:xfrm>
        </p:spPr>
        <p:txBody>
          <a:bodyPr/>
          <a:lstStyle>
            <a:lvl1pPr marL="0" indent="0" algn="ctr">
              <a:buNone/>
              <a:defRPr sz="3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  <a:endParaRPr lang="en-US" dirty="0"/>
          </a:p>
        </p:txBody>
      </p:sp>
      <p:sp>
        <p:nvSpPr>
          <p:cNvPr id="11" name="Заголовок 10">
            <a:extLst>
              <a:ext uri="{FF2B5EF4-FFF2-40B4-BE49-F238E27FC236}">
                <a16:creationId xmlns:a16="http://schemas.microsoft.com/office/drawing/2014/main" id="{B0DF85C9-3E4C-6114-C30B-F29F4A3A68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7462" y="1472337"/>
            <a:ext cx="10515600" cy="1200329"/>
          </a:xfrm>
          <a:prstGeom prst="rect">
            <a:avLst/>
          </a:prstGeom>
        </p:spPr>
        <p:txBody>
          <a:bodyPr/>
          <a:lstStyle>
            <a:lvl1pPr algn="ctr">
              <a:defRPr sz="8000">
                <a:gradFill flip="none" rotWithShape="1">
                  <a:gsLst>
                    <a:gs pos="48900">
                      <a:schemeClr val="accent1">
                        <a:lumMod val="75000"/>
                      </a:schemeClr>
                    </a:gs>
                    <a:gs pos="0">
                      <a:schemeClr val="accent1">
                        <a:lumMod val="60000"/>
                        <a:lumOff val="40000"/>
                      </a:schemeClr>
                    </a:gs>
                    <a:gs pos="100000">
                      <a:schemeClr val="accent1"/>
                    </a:gs>
                  </a:gsLst>
                  <a:lin ang="10800000" scaled="1"/>
                  <a:tileRect/>
                </a:gradFill>
              </a:defRPr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15909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инфографика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841D5B-652D-A1BC-C2E9-02A7C53F53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662" y="984657"/>
            <a:ext cx="10515600" cy="646331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4" name="Текст 17">
            <a:extLst>
              <a:ext uri="{FF2B5EF4-FFF2-40B4-BE49-F238E27FC236}">
                <a16:creationId xmlns:a16="http://schemas.microsoft.com/office/drawing/2014/main" id="{EE21DCE3-1831-D5F4-E92C-A7E08547ED0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48898" y="4765040"/>
            <a:ext cx="2201262" cy="315984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>
              <a:defRPr sz="16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>
              <a:defRPr sz="16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>
              <a:defRPr sz="16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>
              <a:defRPr sz="16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5" name="Текст 37">
            <a:extLst>
              <a:ext uri="{FF2B5EF4-FFF2-40B4-BE49-F238E27FC236}">
                <a16:creationId xmlns:a16="http://schemas.microsoft.com/office/drawing/2014/main" id="{F278D21C-EB1F-479E-007F-C8DC2F5AD84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48898" y="4434602"/>
            <a:ext cx="2445102" cy="343940"/>
          </a:xfrm>
        </p:spPr>
        <p:txBody>
          <a:bodyPr>
            <a:spAutoFit/>
          </a:bodyPr>
          <a:lstStyle>
            <a:lvl1pPr marL="0" indent="0" algn="l">
              <a:buNone/>
              <a:defRPr sz="1800">
                <a:gradFill>
                  <a:gsLst>
                    <a:gs pos="0">
                      <a:srgbClr val="00AEEF"/>
                    </a:gs>
                    <a:gs pos="54000">
                      <a:srgbClr val="93E3FF"/>
                    </a:gs>
                    <a:gs pos="100000">
                      <a:srgbClr val="93E3FF"/>
                    </a:gs>
                  </a:gsLst>
                  <a:lin ang="0" scaled="0"/>
                </a:gra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  <a:lvl2pPr>
              <a:defRPr sz="18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2pPr>
            <a:lvl3pPr>
              <a:defRPr sz="18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3pPr>
            <a:lvl4pPr>
              <a:defRPr sz="18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4pPr>
            <a:lvl5pPr>
              <a:defRPr sz="18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5pPr>
          </a:lstStyle>
          <a:p>
            <a:pPr lvl="0"/>
            <a:endParaRPr lang="ru-RU" dirty="0"/>
          </a:p>
        </p:txBody>
      </p:sp>
      <p:sp>
        <p:nvSpPr>
          <p:cNvPr id="6" name="Текст 17">
            <a:extLst>
              <a:ext uri="{FF2B5EF4-FFF2-40B4-BE49-F238E27FC236}">
                <a16:creationId xmlns:a16="http://schemas.microsoft.com/office/drawing/2014/main" id="{5EECBA83-5945-3614-CDDF-5B34DA82F4E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401435" y="4765040"/>
            <a:ext cx="2201262" cy="315984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>
              <a:defRPr sz="16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>
              <a:defRPr sz="16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>
              <a:defRPr sz="16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>
              <a:defRPr sz="16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7" name="Текст 37">
            <a:extLst>
              <a:ext uri="{FF2B5EF4-FFF2-40B4-BE49-F238E27FC236}">
                <a16:creationId xmlns:a16="http://schemas.microsoft.com/office/drawing/2014/main" id="{14630B01-4FD2-6746-743E-EBFF5FB308C0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401435" y="4434602"/>
            <a:ext cx="2079342" cy="343940"/>
          </a:xfrm>
        </p:spPr>
        <p:txBody>
          <a:bodyPr>
            <a:spAutoFit/>
          </a:bodyPr>
          <a:lstStyle>
            <a:lvl1pPr marL="0" indent="0" algn="l">
              <a:buNone/>
              <a:defRPr sz="1800">
                <a:gradFill>
                  <a:gsLst>
                    <a:gs pos="0">
                      <a:srgbClr val="00AEEF"/>
                    </a:gs>
                    <a:gs pos="54000">
                      <a:srgbClr val="93E3FF"/>
                    </a:gs>
                    <a:gs pos="100000">
                      <a:srgbClr val="93E3FF"/>
                    </a:gs>
                  </a:gsLst>
                  <a:lin ang="0" scaled="0"/>
                </a:gra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  <a:lvl2pPr>
              <a:defRPr sz="18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2pPr>
            <a:lvl3pPr>
              <a:defRPr sz="18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3pPr>
            <a:lvl4pPr>
              <a:defRPr sz="18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4pPr>
            <a:lvl5pPr>
              <a:defRPr sz="18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5pPr>
          </a:lstStyle>
          <a:p>
            <a:pPr lvl="0"/>
            <a:endParaRPr lang="ru-RU" dirty="0"/>
          </a:p>
        </p:txBody>
      </p:sp>
      <p:sp>
        <p:nvSpPr>
          <p:cNvPr id="8" name="Текст 17">
            <a:extLst>
              <a:ext uri="{FF2B5EF4-FFF2-40B4-BE49-F238E27FC236}">
                <a16:creationId xmlns:a16="http://schemas.microsoft.com/office/drawing/2014/main" id="{02A6E8DB-E509-B9DF-5682-AEA167B4119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308692" y="4765040"/>
            <a:ext cx="2201262" cy="315984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>
              <a:defRPr sz="16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>
              <a:defRPr sz="16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>
              <a:defRPr sz="16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>
              <a:defRPr sz="16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9" name="Текст 37">
            <a:extLst>
              <a:ext uri="{FF2B5EF4-FFF2-40B4-BE49-F238E27FC236}">
                <a16:creationId xmlns:a16="http://schemas.microsoft.com/office/drawing/2014/main" id="{7E053F6C-1E97-582D-C3B0-77DC1F679D59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308692" y="4434602"/>
            <a:ext cx="2079342" cy="343940"/>
          </a:xfrm>
        </p:spPr>
        <p:txBody>
          <a:bodyPr>
            <a:spAutoFit/>
          </a:bodyPr>
          <a:lstStyle>
            <a:lvl1pPr marL="0" indent="0" algn="l">
              <a:buNone/>
              <a:defRPr sz="1800">
                <a:gradFill>
                  <a:gsLst>
                    <a:gs pos="0">
                      <a:srgbClr val="00AEEF"/>
                    </a:gs>
                    <a:gs pos="54000">
                      <a:srgbClr val="93E3FF"/>
                    </a:gs>
                    <a:gs pos="100000">
                      <a:srgbClr val="93E3FF"/>
                    </a:gs>
                  </a:gsLst>
                  <a:lin ang="0" scaled="0"/>
                </a:gra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  <a:lvl2pPr>
              <a:defRPr sz="18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2pPr>
            <a:lvl3pPr>
              <a:defRPr sz="18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3pPr>
            <a:lvl4pPr>
              <a:defRPr sz="18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4pPr>
            <a:lvl5pPr>
              <a:defRPr sz="18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5pPr>
          </a:lstStyle>
          <a:p>
            <a:pPr lvl="0"/>
            <a:endParaRPr lang="ru-RU" dirty="0"/>
          </a:p>
        </p:txBody>
      </p:sp>
      <p:sp>
        <p:nvSpPr>
          <p:cNvPr id="10" name="Текст 17">
            <a:extLst>
              <a:ext uri="{FF2B5EF4-FFF2-40B4-BE49-F238E27FC236}">
                <a16:creationId xmlns:a16="http://schemas.microsoft.com/office/drawing/2014/main" id="{FFB49491-E18A-2D68-B2BD-58CCAF50C2A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215948" y="4765040"/>
            <a:ext cx="2201262" cy="315984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>
              <a:defRPr sz="16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>
              <a:defRPr sz="16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>
              <a:defRPr sz="16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>
              <a:defRPr sz="16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11" name="Текст 37">
            <a:extLst>
              <a:ext uri="{FF2B5EF4-FFF2-40B4-BE49-F238E27FC236}">
                <a16:creationId xmlns:a16="http://schemas.microsoft.com/office/drawing/2014/main" id="{A6D0387A-C103-FB77-7BA8-BABAD4F6A3D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215948" y="4434602"/>
            <a:ext cx="2335971" cy="343940"/>
          </a:xfrm>
        </p:spPr>
        <p:txBody>
          <a:bodyPr>
            <a:spAutoFit/>
          </a:bodyPr>
          <a:lstStyle>
            <a:lvl1pPr marL="0" indent="0" algn="l">
              <a:buNone/>
              <a:defRPr sz="1800">
                <a:gradFill>
                  <a:gsLst>
                    <a:gs pos="0">
                      <a:srgbClr val="00AEEF"/>
                    </a:gs>
                    <a:gs pos="54000">
                      <a:srgbClr val="93E3FF"/>
                    </a:gs>
                    <a:gs pos="100000">
                      <a:srgbClr val="93E3FF"/>
                    </a:gs>
                  </a:gsLst>
                  <a:lin ang="0" scaled="0"/>
                </a:gra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  <a:lvl2pPr>
              <a:defRPr sz="18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2pPr>
            <a:lvl3pPr>
              <a:defRPr sz="18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3pPr>
            <a:lvl4pPr>
              <a:defRPr sz="18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4pPr>
            <a:lvl5pPr>
              <a:defRPr sz="18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5pPr>
          </a:lstStyle>
          <a:p>
            <a:pPr lvl="0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400001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инфографика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40FEB15-1687-864B-76D1-D70330D2C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662" y="984657"/>
            <a:ext cx="10515600" cy="646331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4F06721C-F5D5-58C8-25BA-97301356A5AD}"/>
              </a:ext>
            </a:extLst>
          </p:cNvPr>
          <p:cNvSpPr/>
          <p:nvPr userDrawn="1"/>
        </p:nvSpPr>
        <p:spPr>
          <a:xfrm>
            <a:off x="4027883" y="2037033"/>
            <a:ext cx="4150706" cy="4150704"/>
          </a:xfrm>
          <a:prstGeom prst="ellipse">
            <a:avLst/>
          </a:prstGeom>
          <a:solidFill>
            <a:srgbClr val="183D6D"/>
          </a:solidFill>
          <a:ln w="12700" cap="flat" cmpd="sng" algn="ctr">
            <a:noFill/>
            <a:prstDash val="solid"/>
            <a:miter lim="800000"/>
          </a:ln>
          <a:effectLst>
            <a:glow>
              <a:schemeClr val="bg1"/>
            </a:glow>
            <a:outerShdw blurRad="1270000" sx="102000" sy="102000" algn="ctr" rotWithShape="0">
              <a:srgbClr val="367CFF">
                <a:alpha val="13000"/>
              </a:srgbClr>
            </a:outerShdw>
            <a:softEdge rad="0"/>
          </a:effectLst>
        </p:spPr>
        <p:txBody>
          <a:bodyPr rtlCol="0" anchor="ctr"/>
          <a:lstStyle/>
          <a:p>
            <a:pPr algn="ctr" defTabSz="914400"/>
            <a:endParaRPr lang="ru-RU" sz="450" kern="0" dirty="0">
              <a:solidFill>
                <a:srgbClr val="FFFFFF"/>
              </a:solidFill>
              <a:latin typeface="Oswald Light" pitchFamily="2" charset="-52"/>
            </a:endParaRPr>
          </a:p>
        </p:txBody>
      </p:sp>
      <p:sp>
        <p:nvSpPr>
          <p:cNvPr id="4" name="Oval 1">
            <a:extLst>
              <a:ext uri="{FF2B5EF4-FFF2-40B4-BE49-F238E27FC236}">
                <a16:creationId xmlns:a16="http://schemas.microsoft.com/office/drawing/2014/main" id="{942CA0CD-67B2-F6E5-9A40-8E3CAEE03780}"/>
              </a:ext>
            </a:extLst>
          </p:cNvPr>
          <p:cNvSpPr/>
          <p:nvPr userDrawn="1"/>
        </p:nvSpPr>
        <p:spPr>
          <a:xfrm>
            <a:off x="4298544" y="2289705"/>
            <a:ext cx="3645362" cy="3645360"/>
          </a:xfrm>
          <a:prstGeom prst="ellipse">
            <a:avLst/>
          </a:prstGeom>
          <a:solidFill>
            <a:srgbClr val="93E3FF"/>
          </a:solidFill>
          <a:ln w="12700" cap="flat" cmpd="sng" algn="ctr">
            <a:noFill/>
            <a:prstDash val="solid"/>
            <a:miter lim="800000"/>
          </a:ln>
          <a:effectLst>
            <a:outerShdw blurRad="1079500" sx="113000" sy="113000" algn="ctr" rotWithShape="0">
              <a:schemeClr val="accent2">
                <a:lumMod val="50000"/>
                <a:alpha val="4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swald Light" pitchFamily="2" charset="-52"/>
            </a:endParaRPr>
          </a:p>
        </p:txBody>
      </p:sp>
      <p:sp>
        <p:nvSpPr>
          <p:cNvPr id="5" name="Freeform 13">
            <a:extLst>
              <a:ext uri="{FF2B5EF4-FFF2-40B4-BE49-F238E27FC236}">
                <a16:creationId xmlns:a16="http://schemas.microsoft.com/office/drawing/2014/main" id="{89EA2E25-F61C-9662-9E22-51908BBA8B00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4120415" y="2125729"/>
            <a:ext cx="3951170" cy="3956440"/>
          </a:xfrm>
          <a:custGeom>
            <a:avLst/>
            <a:gdLst>
              <a:gd name="T0" fmla="*/ 733 w 1499"/>
              <a:gd name="T1" fmla="*/ 1483 h 1500"/>
              <a:gd name="T2" fmla="*/ 638 w 1499"/>
              <a:gd name="T3" fmla="*/ 1492 h 1500"/>
              <a:gd name="T4" fmla="*/ 639 w 1499"/>
              <a:gd name="T5" fmla="*/ 1475 h 1500"/>
              <a:gd name="T6" fmla="*/ 592 w 1499"/>
              <a:gd name="T7" fmla="*/ 1483 h 1500"/>
              <a:gd name="T8" fmla="*/ 601 w 1499"/>
              <a:gd name="T9" fmla="*/ 1470 h 1500"/>
              <a:gd name="T10" fmla="*/ 949 w 1499"/>
              <a:gd name="T11" fmla="*/ 1456 h 1500"/>
              <a:gd name="T12" fmla="*/ 952 w 1499"/>
              <a:gd name="T13" fmla="*/ 1472 h 1500"/>
              <a:gd name="T14" fmla="*/ 300 w 1499"/>
              <a:gd name="T15" fmla="*/ 1340 h 1500"/>
              <a:gd name="T16" fmla="*/ 1037 w 1499"/>
              <a:gd name="T17" fmla="*/ 1442 h 1500"/>
              <a:gd name="T18" fmla="*/ 1078 w 1499"/>
              <a:gd name="T19" fmla="*/ 1423 h 1500"/>
              <a:gd name="T20" fmla="*/ 1271 w 1499"/>
              <a:gd name="T21" fmla="*/ 1286 h 1500"/>
              <a:gd name="T22" fmla="*/ 272 w 1499"/>
              <a:gd name="T23" fmla="*/ 1325 h 1500"/>
              <a:gd name="T24" fmla="*/ 272 w 1499"/>
              <a:gd name="T25" fmla="*/ 1325 h 1500"/>
              <a:gd name="T26" fmla="*/ 201 w 1499"/>
              <a:gd name="T27" fmla="*/ 1248 h 1500"/>
              <a:gd name="T28" fmla="*/ 238 w 1499"/>
              <a:gd name="T29" fmla="*/ 1295 h 1500"/>
              <a:gd name="T30" fmla="*/ 1330 w 1499"/>
              <a:gd name="T31" fmla="*/ 1212 h 1500"/>
              <a:gd name="T32" fmla="*/ 170 w 1499"/>
              <a:gd name="T33" fmla="*/ 1226 h 1500"/>
              <a:gd name="T34" fmla="*/ 71 w 1499"/>
              <a:gd name="T35" fmla="*/ 1027 h 1500"/>
              <a:gd name="T36" fmla="*/ 1345 w 1499"/>
              <a:gd name="T37" fmla="*/ 1178 h 1500"/>
              <a:gd name="T38" fmla="*/ 1377 w 1499"/>
              <a:gd name="T39" fmla="*/ 1154 h 1500"/>
              <a:gd name="T40" fmla="*/ 1475 w 1499"/>
              <a:gd name="T41" fmla="*/ 941 h 1500"/>
              <a:gd name="T42" fmla="*/ 38 w 1499"/>
              <a:gd name="T43" fmla="*/ 980 h 1500"/>
              <a:gd name="T44" fmla="*/ 46 w 1499"/>
              <a:gd name="T45" fmla="*/ 993 h 1500"/>
              <a:gd name="T46" fmla="*/ 31 w 1499"/>
              <a:gd name="T47" fmla="*/ 895 h 1500"/>
              <a:gd name="T48" fmla="*/ 1470 w 1499"/>
              <a:gd name="T49" fmla="*/ 900 h 1500"/>
              <a:gd name="T50" fmla="*/ 1486 w 1499"/>
              <a:gd name="T51" fmla="*/ 897 h 1500"/>
              <a:gd name="T52" fmla="*/ 10 w 1499"/>
              <a:gd name="T53" fmla="*/ 625 h 1500"/>
              <a:gd name="T54" fmla="*/ 15 w 1499"/>
              <a:gd name="T55" fmla="*/ 861 h 1500"/>
              <a:gd name="T56" fmla="*/ 1498 w 1499"/>
              <a:gd name="T57" fmla="*/ 806 h 1500"/>
              <a:gd name="T58" fmla="*/ 1486 w 1499"/>
              <a:gd name="T59" fmla="*/ 663 h 1500"/>
              <a:gd name="T60" fmla="*/ 1473 w 1499"/>
              <a:gd name="T61" fmla="*/ 628 h 1500"/>
              <a:gd name="T62" fmla="*/ 1481 w 1499"/>
              <a:gd name="T63" fmla="*/ 635 h 1500"/>
              <a:gd name="T64" fmla="*/ 29 w 1499"/>
              <a:gd name="T65" fmla="*/ 574 h 1500"/>
              <a:gd name="T66" fmla="*/ 1381 w 1499"/>
              <a:gd name="T67" fmla="*/ 377 h 1500"/>
              <a:gd name="T68" fmla="*/ 1474 w 1499"/>
              <a:gd name="T69" fmla="*/ 590 h 1500"/>
              <a:gd name="T70" fmla="*/ 45 w 1499"/>
              <a:gd name="T71" fmla="*/ 493 h 1500"/>
              <a:gd name="T72" fmla="*/ 66 w 1499"/>
              <a:gd name="T73" fmla="*/ 461 h 1500"/>
              <a:gd name="T74" fmla="*/ 197 w 1499"/>
              <a:gd name="T75" fmla="*/ 269 h 1500"/>
              <a:gd name="T76" fmla="*/ 1331 w 1499"/>
              <a:gd name="T77" fmla="*/ 303 h 1500"/>
              <a:gd name="T78" fmla="*/ 1369 w 1499"/>
              <a:gd name="T79" fmla="*/ 341 h 1500"/>
              <a:gd name="T80" fmla="*/ 1315 w 1499"/>
              <a:gd name="T81" fmla="*/ 257 h 1500"/>
              <a:gd name="T82" fmla="*/ 215 w 1499"/>
              <a:gd name="T83" fmla="*/ 224 h 1500"/>
              <a:gd name="T84" fmla="*/ 1250 w 1499"/>
              <a:gd name="T85" fmla="*/ 214 h 1500"/>
              <a:gd name="T86" fmla="*/ 1284 w 1499"/>
              <a:gd name="T87" fmla="*/ 224 h 1500"/>
              <a:gd name="T88" fmla="*/ 248 w 1499"/>
              <a:gd name="T89" fmla="*/ 192 h 1500"/>
              <a:gd name="T90" fmla="*/ 325 w 1499"/>
              <a:gd name="T91" fmla="*/ 151 h 1500"/>
              <a:gd name="T92" fmla="*/ 524 w 1499"/>
              <a:gd name="T93" fmla="*/ 34 h 1500"/>
              <a:gd name="T94" fmla="*/ 325 w 1499"/>
              <a:gd name="T95" fmla="*/ 151 h 1500"/>
              <a:gd name="T96" fmla="*/ 1060 w 1499"/>
              <a:gd name="T97" fmla="*/ 67 h 1500"/>
              <a:gd name="T98" fmla="*/ 964 w 1499"/>
              <a:gd name="T99" fmla="*/ 40 h 1500"/>
              <a:gd name="T100" fmla="*/ 562 w 1499"/>
              <a:gd name="T101" fmla="*/ 32 h 1500"/>
              <a:gd name="T102" fmla="*/ 572 w 1499"/>
              <a:gd name="T103" fmla="*/ 39 h 1500"/>
              <a:gd name="T104" fmla="*/ 705 w 1499"/>
              <a:gd name="T105" fmla="*/ 18 h 1500"/>
              <a:gd name="T106" fmla="*/ 936 w 1499"/>
              <a:gd name="T107" fmla="*/ 26 h 1500"/>
              <a:gd name="T108" fmla="*/ 658 w 1499"/>
              <a:gd name="T109" fmla="*/ 6 h 1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499" h="1500">
                <a:moveTo>
                  <a:pt x="750" y="1500"/>
                </a:moveTo>
                <a:cubicBezTo>
                  <a:pt x="744" y="1500"/>
                  <a:pt x="738" y="1500"/>
                  <a:pt x="733" y="1500"/>
                </a:cubicBezTo>
                <a:cubicBezTo>
                  <a:pt x="716" y="1499"/>
                  <a:pt x="699" y="1498"/>
                  <a:pt x="682" y="1497"/>
                </a:cubicBezTo>
                <a:cubicBezTo>
                  <a:pt x="677" y="1497"/>
                  <a:pt x="674" y="1492"/>
                  <a:pt x="674" y="1488"/>
                </a:cubicBezTo>
                <a:cubicBezTo>
                  <a:pt x="675" y="1483"/>
                  <a:pt x="679" y="1480"/>
                  <a:pt x="684" y="1480"/>
                </a:cubicBezTo>
                <a:cubicBezTo>
                  <a:pt x="700" y="1482"/>
                  <a:pt x="717" y="1482"/>
                  <a:pt x="733" y="1483"/>
                </a:cubicBezTo>
                <a:cubicBezTo>
                  <a:pt x="739" y="1483"/>
                  <a:pt x="744" y="1483"/>
                  <a:pt x="750" y="1483"/>
                </a:cubicBezTo>
                <a:cubicBezTo>
                  <a:pt x="803" y="1483"/>
                  <a:pt x="855" y="1477"/>
                  <a:pt x="906" y="1466"/>
                </a:cubicBezTo>
                <a:cubicBezTo>
                  <a:pt x="911" y="1465"/>
                  <a:pt x="915" y="1468"/>
                  <a:pt x="916" y="1473"/>
                </a:cubicBezTo>
                <a:cubicBezTo>
                  <a:pt x="917" y="1477"/>
                  <a:pt x="914" y="1482"/>
                  <a:pt x="910" y="1483"/>
                </a:cubicBezTo>
                <a:cubicBezTo>
                  <a:pt x="857" y="1494"/>
                  <a:pt x="804" y="1500"/>
                  <a:pt x="750" y="1500"/>
                </a:cubicBezTo>
                <a:close/>
                <a:moveTo>
                  <a:pt x="638" y="1492"/>
                </a:moveTo>
                <a:cubicBezTo>
                  <a:pt x="638" y="1492"/>
                  <a:pt x="637" y="1492"/>
                  <a:pt x="637" y="1492"/>
                </a:cubicBezTo>
                <a:cubicBezTo>
                  <a:pt x="637" y="1491"/>
                  <a:pt x="637" y="1491"/>
                  <a:pt x="637" y="1491"/>
                </a:cubicBezTo>
                <a:cubicBezTo>
                  <a:pt x="634" y="1491"/>
                  <a:pt x="632" y="1490"/>
                  <a:pt x="631" y="1488"/>
                </a:cubicBezTo>
                <a:cubicBezTo>
                  <a:pt x="630" y="1486"/>
                  <a:pt x="629" y="1484"/>
                  <a:pt x="630" y="1482"/>
                </a:cubicBezTo>
                <a:cubicBezTo>
                  <a:pt x="630" y="1477"/>
                  <a:pt x="634" y="1474"/>
                  <a:pt x="639" y="1475"/>
                </a:cubicBezTo>
                <a:cubicBezTo>
                  <a:pt x="639" y="1475"/>
                  <a:pt x="639" y="1475"/>
                  <a:pt x="639" y="1475"/>
                </a:cubicBezTo>
                <a:cubicBezTo>
                  <a:pt x="639" y="1475"/>
                  <a:pt x="639" y="1475"/>
                  <a:pt x="639" y="1475"/>
                </a:cubicBezTo>
                <a:cubicBezTo>
                  <a:pt x="641" y="1475"/>
                  <a:pt x="643" y="1476"/>
                  <a:pt x="645" y="1478"/>
                </a:cubicBezTo>
                <a:cubicBezTo>
                  <a:pt x="646" y="1480"/>
                  <a:pt x="647" y="1482"/>
                  <a:pt x="646" y="1484"/>
                </a:cubicBezTo>
                <a:cubicBezTo>
                  <a:pt x="646" y="1489"/>
                  <a:pt x="642" y="1492"/>
                  <a:pt x="638" y="1492"/>
                </a:cubicBezTo>
                <a:close/>
                <a:moveTo>
                  <a:pt x="593" y="1484"/>
                </a:moveTo>
                <a:cubicBezTo>
                  <a:pt x="593" y="1484"/>
                  <a:pt x="592" y="1483"/>
                  <a:pt x="592" y="1483"/>
                </a:cubicBezTo>
                <a:cubicBezTo>
                  <a:pt x="577" y="1480"/>
                  <a:pt x="562" y="1476"/>
                  <a:pt x="547" y="1472"/>
                </a:cubicBezTo>
                <a:cubicBezTo>
                  <a:pt x="545" y="1472"/>
                  <a:pt x="543" y="1470"/>
                  <a:pt x="542" y="1468"/>
                </a:cubicBezTo>
                <a:cubicBezTo>
                  <a:pt x="541" y="1466"/>
                  <a:pt x="541" y="1464"/>
                  <a:pt x="541" y="1462"/>
                </a:cubicBezTo>
                <a:cubicBezTo>
                  <a:pt x="543" y="1458"/>
                  <a:pt x="547" y="1455"/>
                  <a:pt x="552" y="1456"/>
                </a:cubicBezTo>
                <a:cubicBezTo>
                  <a:pt x="566" y="1460"/>
                  <a:pt x="581" y="1464"/>
                  <a:pt x="595" y="1467"/>
                </a:cubicBezTo>
                <a:cubicBezTo>
                  <a:pt x="597" y="1467"/>
                  <a:pt x="599" y="1469"/>
                  <a:pt x="601" y="1470"/>
                </a:cubicBezTo>
                <a:cubicBezTo>
                  <a:pt x="602" y="1472"/>
                  <a:pt x="602" y="1475"/>
                  <a:pt x="602" y="1477"/>
                </a:cubicBezTo>
                <a:cubicBezTo>
                  <a:pt x="601" y="1481"/>
                  <a:pt x="597" y="1484"/>
                  <a:pt x="593" y="1484"/>
                </a:cubicBezTo>
                <a:close/>
                <a:moveTo>
                  <a:pt x="952" y="1472"/>
                </a:moveTo>
                <a:cubicBezTo>
                  <a:pt x="948" y="1472"/>
                  <a:pt x="945" y="1470"/>
                  <a:pt x="944" y="1466"/>
                </a:cubicBezTo>
                <a:cubicBezTo>
                  <a:pt x="943" y="1464"/>
                  <a:pt x="943" y="1462"/>
                  <a:pt x="944" y="1460"/>
                </a:cubicBezTo>
                <a:cubicBezTo>
                  <a:pt x="946" y="1458"/>
                  <a:pt x="947" y="1456"/>
                  <a:pt x="949" y="1456"/>
                </a:cubicBezTo>
                <a:cubicBezTo>
                  <a:pt x="964" y="1452"/>
                  <a:pt x="978" y="1447"/>
                  <a:pt x="992" y="1442"/>
                </a:cubicBezTo>
                <a:cubicBezTo>
                  <a:pt x="996" y="1441"/>
                  <a:pt x="1001" y="1443"/>
                  <a:pt x="1003" y="1447"/>
                </a:cubicBezTo>
                <a:cubicBezTo>
                  <a:pt x="1005" y="1452"/>
                  <a:pt x="1002" y="1457"/>
                  <a:pt x="998" y="1458"/>
                </a:cubicBezTo>
                <a:cubicBezTo>
                  <a:pt x="983" y="1463"/>
                  <a:pt x="969" y="1468"/>
                  <a:pt x="954" y="1472"/>
                </a:cubicBezTo>
                <a:cubicBezTo>
                  <a:pt x="954" y="1472"/>
                  <a:pt x="954" y="1472"/>
                  <a:pt x="954" y="1472"/>
                </a:cubicBezTo>
                <a:cubicBezTo>
                  <a:pt x="953" y="1472"/>
                  <a:pt x="953" y="1472"/>
                  <a:pt x="952" y="1472"/>
                </a:cubicBezTo>
                <a:close/>
                <a:moveTo>
                  <a:pt x="506" y="1459"/>
                </a:moveTo>
                <a:cubicBezTo>
                  <a:pt x="505" y="1459"/>
                  <a:pt x="504" y="1459"/>
                  <a:pt x="504" y="1459"/>
                </a:cubicBezTo>
                <a:cubicBezTo>
                  <a:pt x="486" y="1453"/>
                  <a:pt x="468" y="1446"/>
                  <a:pt x="451" y="1438"/>
                </a:cubicBezTo>
                <a:cubicBezTo>
                  <a:pt x="399" y="1415"/>
                  <a:pt x="348" y="1386"/>
                  <a:pt x="302" y="1352"/>
                </a:cubicBezTo>
                <a:cubicBezTo>
                  <a:pt x="302" y="1352"/>
                  <a:pt x="302" y="1352"/>
                  <a:pt x="302" y="1352"/>
                </a:cubicBezTo>
                <a:cubicBezTo>
                  <a:pt x="298" y="1349"/>
                  <a:pt x="298" y="1344"/>
                  <a:pt x="300" y="1340"/>
                </a:cubicBezTo>
                <a:cubicBezTo>
                  <a:pt x="303" y="1336"/>
                  <a:pt x="309" y="1336"/>
                  <a:pt x="312" y="1338"/>
                </a:cubicBezTo>
                <a:cubicBezTo>
                  <a:pt x="358" y="1372"/>
                  <a:pt x="406" y="1400"/>
                  <a:pt x="458" y="1423"/>
                </a:cubicBezTo>
                <a:cubicBezTo>
                  <a:pt x="475" y="1430"/>
                  <a:pt x="492" y="1437"/>
                  <a:pt x="509" y="1443"/>
                </a:cubicBezTo>
                <a:cubicBezTo>
                  <a:pt x="514" y="1444"/>
                  <a:pt x="516" y="1449"/>
                  <a:pt x="514" y="1453"/>
                </a:cubicBezTo>
                <a:cubicBezTo>
                  <a:pt x="513" y="1457"/>
                  <a:pt x="510" y="1459"/>
                  <a:pt x="506" y="1459"/>
                </a:cubicBezTo>
                <a:close/>
                <a:moveTo>
                  <a:pt x="1037" y="1442"/>
                </a:moveTo>
                <a:cubicBezTo>
                  <a:pt x="1034" y="1442"/>
                  <a:pt x="1031" y="1440"/>
                  <a:pt x="1029" y="1437"/>
                </a:cubicBezTo>
                <a:cubicBezTo>
                  <a:pt x="1028" y="1433"/>
                  <a:pt x="1030" y="1428"/>
                  <a:pt x="1034" y="1426"/>
                </a:cubicBezTo>
                <a:cubicBezTo>
                  <a:pt x="1038" y="1424"/>
                  <a:pt x="1043" y="1426"/>
                  <a:pt x="1045" y="1431"/>
                </a:cubicBezTo>
                <a:cubicBezTo>
                  <a:pt x="1047" y="1435"/>
                  <a:pt x="1045" y="1440"/>
                  <a:pt x="1040" y="1442"/>
                </a:cubicBezTo>
                <a:cubicBezTo>
                  <a:pt x="1039" y="1442"/>
                  <a:pt x="1038" y="1442"/>
                  <a:pt x="1037" y="1442"/>
                </a:cubicBezTo>
                <a:close/>
                <a:moveTo>
                  <a:pt x="1078" y="1423"/>
                </a:moveTo>
                <a:cubicBezTo>
                  <a:pt x="1075" y="1423"/>
                  <a:pt x="1072" y="1422"/>
                  <a:pt x="1071" y="1419"/>
                </a:cubicBezTo>
                <a:cubicBezTo>
                  <a:pt x="1069" y="1415"/>
                  <a:pt x="1070" y="1409"/>
                  <a:pt x="1075" y="1407"/>
                </a:cubicBezTo>
                <a:cubicBezTo>
                  <a:pt x="1139" y="1376"/>
                  <a:pt x="1198" y="1335"/>
                  <a:pt x="1250" y="1286"/>
                </a:cubicBezTo>
                <a:cubicBezTo>
                  <a:pt x="1253" y="1283"/>
                  <a:pt x="1255" y="1281"/>
                  <a:pt x="1257" y="1279"/>
                </a:cubicBezTo>
                <a:cubicBezTo>
                  <a:pt x="1260" y="1276"/>
                  <a:pt x="1266" y="1276"/>
                  <a:pt x="1269" y="1280"/>
                </a:cubicBezTo>
                <a:cubicBezTo>
                  <a:pt x="1270" y="1281"/>
                  <a:pt x="1271" y="1283"/>
                  <a:pt x="1271" y="1286"/>
                </a:cubicBezTo>
                <a:cubicBezTo>
                  <a:pt x="1271" y="1288"/>
                  <a:pt x="1270" y="1290"/>
                  <a:pt x="1269" y="1292"/>
                </a:cubicBezTo>
                <a:cubicBezTo>
                  <a:pt x="1267" y="1294"/>
                  <a:pt x="1264" y="1296"/>
                  <a:pt x="1262" y="1298"/>
                </a:cubicBezTo>
                <a:cubicBezTo>
                  <a:pt x="1208" y="1348"/>
                  <a:pt x="1148" y="1390"/>
                  <a:pt x="1082" y="1423"/>
                </a:cubicBezTo>
                <a:cubicBezTo>
                  <a:pt x="1082" y="1423"/>
                  <a:pt x="1082" y="1423"/>
                  <a:pt x="1082" y="1423"/>
                </a:cubicBezTo>
                <a:cubicBezTo>
                  <a:pt x="1081" y="1423"/>
                  <a:pt x="1080" y="1423"/>
                  <a:pt x="1078" y="1423"/>
                </a:cubicBezTo>
                <a:close/>
                <a:moveTo>
                  <a:pt x="272" y="1325"/>
                </a:moveTo>
                <a:cubicBezTo>
                  <a:pt x="270" y="1325"/>
                  <a:pt x="268" y="1325"/>
                  <a:pt x="266" y="1323"/>
                </a:cubicBezTo>
                <a:cubicBezTo>
                  <a:pt x="265" y="1322"/>
                  <a:pt x="264" y="1320"/>
                  <a:pt x="263" y="1318"/>
                </a:cubicBezTo>
                <a:cubicBezTo>
                  <a:pt x="263" y="1315"/>
                  <a:pt x="264" y="1313"/>
                  <a:pt x="265" y="1312"/>
                </a:cubicBezTo>
                <a:cubicBezTo>
                  <a:pt x="268" y="1308"/>
                  <a:pt x="274" y="1308"/>
                  <a:pt x="277" y="1310"/>
                </a:cubicBezTo>
                <a:cubicBezTo>
                  <a:pt x="281" y="1314"/>
                  <a:pt x="281" y="1319"/>
                  <a:pt x="278" y="1322"/>
                </a:cubicBezTo>
                <a:cubicBezTo>
                  <a:pt x="277" y="1324"/>
                  <a:pt x="274" y="1325"/>
                  <a:pt x="272" y="1325"/>
                </a:cubicBezTo>
                <a:close/>
                <a:moveTo>
                  <a:pt x="238" y="1295"/>
                </a:moveTo>
                <a:cubicBezTo>
                  <a:pt x="236" y="1295"/>
                  <a:pt x="234" y="1294"/>
                  <a:pt x="232" y="1293"/>
                </a:cubicBezTo>
                <a:cubicBezTo>
                  <a:pt x="226" y="1287"/>
                  <a:pt x="219" y="1280"/>
                  <a:pt x="213" y="1274"/>
                </a:cubicBezTo>
                <a:cubicBezTo>
                  <a:pt x="209" y="1270"/>
                  <a:pt x="205" y="1265"/>
                  <a:pt x="200" y="1260"/>
                </a:cubicBezTo>
                <a:cubicBezTo>
                  <a:pt x="200" y="1260"/>
                  <a:pt x="200" y="1260"/>
                  <a:pt x="200" y="1260"/>
                </a:cubicBezTo>
                <a:cubicBezTo>
                  <a:pt x="197" y="1257"/>
                  <a:pt x="197" y="1251"/>
                  <a:pt x="201" y="1248"/>
                </a:cubicBezTo>
                <a:cubicBezTo>
                  <a:pt x="204" y="1245"/>
                  <a:pt x="209" y="1245"/>
                  <a:pt x="213" y="1249"/>
                </a:cubicBezTo>
                <a:cubicBezTo>
                  <a:pt x="217" y="1254"/>
                  <a:pt x="221" y="1258"/>
                  <a:pt x="226" y="1262"/>
                </a:cubicBezTo>
                <a:cubicBezTo>
                  <a:pt x="232" y="1269"/>
                  <a:pt x="238" y="1275"/>
                  <a:pt x="244" y="1281"/>
                </a:cubicBezTo>
                <a:cubicBezTo>
                  <a:pt x="246" y="1282"/>
                  <a:pt x="247" y="1284"/>
                  <a:pt x="247" y="1287"/>
                </a:cubicBezTo>
                <a:cubicBezTo>
                  <a:pt x="247" y="1289"/>
                  <a:pt x="246" y="1291"/>
                  <a:pt x="244" y="1293"/>
                </a:cubicBezTo>
                <a:cubicBezTo>
                  <a:pt x="243" y="1294"/>
                  <a:pt x="240" y="1295"/>
                  <a:pt x="238" y="1295"/>
                </a:cubicBezTo>
                <a:close/>
                <a:moveTo>
                  <a:pt x="1294" y="1262"/>
                </a:moveTo>
                <a:cubicBezTo>
                  <a:pt x="1292" y="1262"/>
                  <a:pt x="1290" y="1261"/>
                  <a:pt x="1289" y="1259"/>
                </a:cubicBezTo>
                <a:cubicBezTo>
                  <a:pt x="1287" y="1258"/>
                  <a:pt x="1286" y="1256"/>
                  <a:pt x="1286" y="1253"/>
                </a:cubicBezTo>
                <a:cubicBezTo>
                  <a:pt x="1286" y="1251"/>
                  <a:pt x="1287" y="1249"/>
                  <a:pt x="1288" y="1247"/>
                </a:cubicBezTo>
                <a:cubicBezTo>
                  <a:pt x="1298" y="1237"/>
                  <a:pt x="1308" y="1225"/>
                  <a:pt x="1318" y="1214"/>
                </a:cubicBezTo>
                <a:cubicBezTo>
                  <a:pt x="1320" y="1210"/>
                  <a:pt x="1326" y="1210"/>
                  <a:pt x="1330" y="1212"/>
                </a:cubicBezTo>
                <a:cubicBezTo>
                  <a:pt x="1331" y="1214"/>
                  <a:pt x="1332" y="1216"/>
                  <a:pt x="1333" y="1218"/>
                </a:cubicBezTo>
                <a:cubicBezTo>
                  <a:pt x="1333" y="1220"/>
                  <a:pt x="1332" y="1223"/>
                  <a:pt x="1331" y="1224"/>
                </a:cubicBezTo>
                <a:cubicBezTo>
                  <a:pt x="1321" y="1236"/>
                  <a:pt x="1311" y="1248"/>
                  <a:pt x="1301" y="1259"/>
                </a:cubicBezTo>
                <a:cubicBezTo>
                  <a:pt x="1299" y="1261"/>
                  <a:pt x="1297" y="1262"/>
                  <a:pt x="1294" y="1262"/>
                </a:cubicBezTo>
                <a:close/>
                <a:moveTo>
                  <a:pt x="177" y="1229"/>
                </a:moveTo>
                <a:cubicBezTo>
                  <a:pt x="174" y="1229"/>
                  <a:pt x="172" y="1228"/>
                  <a:pt x="170" y="1226"/>
                </a:cubicBezTo>
                <a:cubicBezTo>
                  <a:pt x="122" y="1167"/>
                  <a:pt x="83" y="1103"/>
                  <a:pt x="55" y="1033"/>
                </a:cubicBezTo>
                <a:cubicBezTo>
                  <a:pt x="55" y="1032"/>
                  <a:pt x="54" y="1031"/>
                  <a:pt x="54" y="1030"/>
                </a:cubicBezTo>
                <a:cubicBezTo>
                  <a:pt x="52" y="1025"/>
                  <a:pt x="54" y="1021"/>
                  <a:pt x="58" y="1019"/>
                </a:cubicBezTo>
                <a:cubicBezTo>
                  <a:pt x="63" y="1017"/>
                  <a:pt x="68" y="1019"/>
                  <a:pt x="69" y="1023"/>
                </a:cubicBezTo>
                <a:cubicBezTo>
                  <a:pt x="70" y="1024"/>
                  <a:pt x="70" y="1025"/>
                  <a:pt x="70" y="1026"/>
                </a:cubicBezTo>
                <a:cubicBezTo>
                  <a:pt x="71" y="1027"/>
                  <a:pt x="71" y="1027"/>
                  <a:pt x="71" y="1027"/>
                </a:cubicBezTo>
                <a:cubicBezTo>
                  <a:pt x="98" y="1095"/>
                  <a:pt x="136" y="1158"/>
                  <a:pt x="183" y="1215"/>
                </a:cubicBezTo>
                <a:cubicBezTo>
                  <a:pt x="186" y="1219"/>
                  <a:pt x="186" y="1224"/>
                  <a:pt x="182" y="1227"/>
                </a:cubicBezTo>
                <a:cubicBezTo>
                  <a:pt x="180" y="1228"/>
                  <a:pt x="179" y="1229"/>
                  <a:pt x="177" y="1229"/>
                </a:cubicBezTo>
                <a:close/>
                <a:moveTo>
                  <a:pt x="1352" y="1192"/>
                </a:moveTo>
                <a:cubicBezTo>
                  <a:pt x="1350" y="1192"/>
                  <a:pt x="1348" y="1191"/>
                  <a:pt x="1347" y="1190"/>
                </a:cubicBezTo>
                <a:cubicBezTo>
                  <a:pt x="1343" y="1187"/>
                  <a:pt x="1342" y="1182"/>
                  <a:pt x="1345" y="1178"/>
                </a:cubicBezTo>
                <a:cubicBezTo>
                  <a:pt x="1345" y="1178"/>
                  <a:pt x="1345" y="1178"/>
                  <a:pt x="1345" y="1178"/>
                </a:cubicBezTo>
                <a:cubicBezTo>
                  <a:pt x="1345" y="1178"/>
                  <a:pt x="1345" y="1178"/>
                  <a:pt x="1345" y="1178"/>
                </a:cubicBezTo>
                <a:cubicBezTo>
                  <a:pt x="1348" y="1174"/>
                  <a:pt x="1353" y="1174"/>
                  <a:pt x="1357" y="1176"/>
                </a:cubicBezTo>
                <a:cubicBezTo>
                  <a:pt x="1360" y="1179"/>
                  <a:pt x="1361" y="1184"/>
                  <a:pt x="1359" y="1188"/>
                </a:cubicBezTo>
                <a:cubicBezTo>
                  <a:pt x="1357" y="1190"/>
                  <a:pt x="1354" y="1192"/>
                  <a:pt x="1352" y="1192"/>
                </a:cubicBezTo>
                <a:close/>
                <a:moveTo>
                  <a:pt x="1377" y="1154"/>
                </a:moveTo>
                <a:cubicBezTo>
                  <a:pt x="1375" y="1154"/>
                  <a:pt x="1374" y="1154"/>
                  <a:pt x="1373" y="1153"/>
                </a:cubicBezTo>
                <a:cubicBezTo>
                  <a:pt x="1369" y="1150"/>
                  <a:pt x="1367" y="1145"/>
                  <a:pt x="1370" y="1141"/>
                </a:cubicBezTo>
                <a:cubicBezTo>
                  <a:pt x="1387" y="1114"/>
                  <a:pt x="1402" y="1086"/>
                  <a:pt x="1416" y="1057"/>
                </a:cubicBezTo>
                <a:cubicBezTo>
                  <a:pt x="1433" y="1019"/>
                  <a:pt x="1448" y="978"/>
                  <a:pt x="1459" y="937"/>
                </a:cubicBezTo>
                <a:cubicBezTo>
                  <a:pt x="1460" y="932"/>
                  <a:pt x="1465" y="930"/>
                  <a:pt x="1469" y="931"/>
                </a:cubicBezTo>
                <a:cubicBezTo>
                  <a:pt x="1474" y="932"/>
                  <a:pt x="1476" y="937"/>
                  <a:pt x="1475" y="941"/>
                </a:cubicBezTo>
                <a:cubicBezTo>
                  <a:pt x="1464" y="983"/>
                  <a:pt x="1449" y="1025"/>
                  <a:pt x="1431" y="1064"/>
                </a:cubicBezTo>
                <a:cubicBezTo>
                  <a:pt x="1417" y="1094"/>
                  <a:pt x="1402" y="1123"/>
                  <a:pt x="1384" y="1150"/>
                </a:cubicBezTo>
                <a:cubicBezTo>
                  <a:pt x="1383" y="1153"/>
                  <a:pt x="1380" y="1154"/>
                  <a:pt x="1377" y="1154"/>
                </a:cubicBezTo>
                <a:close/>
                <a:moveTo>
                  <a:pt x="46" y="993"/>
                </a:moveTo>
                <a:cubicBezTo>
                  <a:pt x="42" y="993"/>
                  <a:pt x="39" y="990"/>
                  <a:pt x="38" y="987"/>
                </a:cubicBezTo>
                <a:cubicBezTo>
                  <a:pt x="37" y="985"/>
                  <a:pt x="37" y="982"/>
                  <a:pt x="38" y="980"/>
                </a:cubicBezTo>
                <a:cubicBezTo>
                  <a:pt x="39" y="978"/>
                  <a:pt x="41" y="977"/>
                  <a:pt x="43" y="976"/>
                </a:cubicBezTo>
                <a:cubicBezTo>
                  <a:pt x="48" y="975"/>
                  <a:pt x="52" y="977"/>
                  <a:pt x="54" y="981"/>
                </a:cubicBezTo>
                <a:cubicBezTo>
                  <a:pt x="54" y="981"/>
                  <a:pt x="54" y="981"/>
                  <a:pt x="54" y="981"/>
                </a:cubicBezTo>
                <a:cubicBezTo>
                  <a:pt x="54" y="981"/>
                  <a:pt x="54" y="981"/>
                  <a:pt x="54" y="981"/>
                </a:cubicBezTo>
                <a:cubicBezTo>
                  <a:pt x="55" y="986"/>
                  <a:pt x="53" y="991"/>
                  <a:pt x="49" y="992"/>
                </a:cubicBezTo>
                <a:cubicBezTo>
                  <a:pt x="48" y="992"/>
                  <a:pt x="47" y="993"/>
                  <a:pt x="46" y="993"/>
                </a:cubicBezTo>
                <a:close/>
                <a:moveTo>
                  <a:pt x="33" y="949"/>
                </a:moveTo>
                <a:cubicBezTo>
                  <a:pt x="29" y="949"/>
                  <a:pt x="26" y="947"/>
                  <a:pt x="25" y="943"/>
                </a:cubicBezTo>
                <a:cubicBezTo>
                  <a:pt x="21" y="928"/>
                  <a:pt x="17" y="913"/>
                  <a:pt x="14" y="898"/>
                </a:cubicBezTo>
                <a:cubicBezTo>
                  <a:pt x="14" y="896"/>
                  <a:pt x="14" y="894"/>
                  <a:pt x="16" y="892"/>
                </a:cubicBezTo>
                <a:cubicBezTo>
                  <a:pt x="17" y="890"/>
                  <a:pt x="19" y="889"/>
                  <a:pt x="21" y="888"/>
                </a:cubicBezTo>
                <a:cubicBezTo>
                  <a:pt x="26" y="887"/>
                  <a:pt x="30" y="891"/>
                  <a:pt x="31" y="895"/>
                </a:cubicBezTo>
                <a:cubicBezTo>
                  <a:pt x="34" y="910"/>
                  <a:pt x="37" y="924"/>
                  <a:pt x="41" y="939"/>
                </a:cubicBezTo>
                <a:cubicBezTo>
                  <a:pt x="42" y="943"/>
                  <a:pt x="40" y="948"/>
                  <a:pt x="35" y="949"/>
                </a:cubicBezTo>
                <a:cubicBezTo>
                  <a:pt x="34" y="949"/>
                  <a:pt x="34" y="949"/>
                  <a:pt x="33" y="949"/>
                </a:cubicBezTo>
                <a:close/>
                <a:moveTo>
                  <a:pt x="1477" y="903"/>
                </a:moveTo>
                <a:cubicBezTo>
                  <a:pt x="1477" y="903"/>
                  <a:pt x="1476" y="903"/>
                  <a:pt x="1476" y="903"/>
                </a:cubicBezTo>
                <a:cubicBezTo>
                  <a:pt x="1473" y="903"/>
                  <a:pt x="1471" y="901"/>
                  <a:pt x="1470" y="900"/>
                </a:cubicBezTo>
                <a:cubicBezTo>
                  <a:pt x="1469" y="898"/>
                  <a:pt x="1468" y="895"/>
                  <a:pt x="1469" y="893"/>
                </a:cubicBezTo>
                <a:cubicBezTo>
                  <a:pt x="1472" y="879"/>
                  <a:pt x="1474" y="864"/>
                  <a:pt x="1476" y="849"/>
                </a:cubicBezTo>
                <a:cubicBezTo>
                  <a:pt x="1477" y="845"/>
                  <a:pt x="1481" y="841"/>
                  <a:pt x="1486" y="842"/>
                </a:cubicBezTo>
                <a:cubicBezTo>
                  <a:pt x="1488" y="842"/>
                  <a:pt x="1490" y="843"/>
                  <a:pt x="1491" y="845"/>
                </a:cubicBezTo>
                <a:cubicBezTo>
                  <a:pt x="1493" y="847"/>
                  <a:pt x="1493" y="849"/>
                  <a:pt x="1493" y="851"/>
                </a:cubicBezTo>
                <a:cubicBezTo>
                  <a:pt x="1491" y="866"/>
                  <a:pt x="1488" y="882"/>
                  <a:pt x="1486" y="897"/>
                </a:cubicBezTo>
                <a:cubicBezTo>
                  <a:pt x="1485" y="897"/>
                  <a:pt x="1485" y="897"/>
                  <a:pt x="1485" y="897"/>
                </a:cubicBezTo>
                <a:cubicBezTo>
                  <a:pt x="1485" y="901"/>
                  <a:pt x="1481" y="903"/>
                  <a:pt x="1477" y="903"/>
                </a:cubicBezTo>
                <a:close/>
                <a:moveTo>
                  <a:pt x="15" y="861"/>
                </a:moveTo>
                <a:cubicBezTo>
                  <a:pt x="11" y="861"/>
                  <a:pt x="7" y="857"/>
                  <a:pt x="7" y="853"/>
                </a:cubicBezTo>
                <a:cubicBezTo>
                  <a:pt x="2" y="819"/>
                  <a:pt x="0" y="784"/>
                  <a:pt x="0" y="750"/>
                </a:cubicBezTo>
                <a:cubicBezTo>
                  <a:pt x="0" y="708"/>
                  <a:pt x="3" y="666"/>
                  <a:pt x="10" y="625"/>
                </a:cubicBezTo>
                <a:cubicBezTo>
                  <a:pt x="11" y="621"/>
                  <a:pt x="15" y="618"/>
                  <a:pt x="20" y="618"/>
                </a:cubicBezTo>
                <a:cubicBezTo>
                  <a:pt x="24" y="619"/>
                  <a:pt x="28" y="624"/>
                  <a:pt x="27" y="628"/>
                </a:cubicBezTo>
                <a:cubicBezTo>
                  <a:pt x="20" y="668"/>
                  <a:pt x="17" y="709"/>
                  <a:pt x="17" y="750"/>
                </a:cubicBezTo>
                <a:cubicBezTo>
                  <a:pt x="17" y="784"/>
                  <a:pt x="19" y="818"/>
                  <a:pt x="24" y="851"/>
                </a:cubicBezTo>
                <a:cubicBezTo>
                  <a:pt x="24" y="856"/>
                  <a:pt x="21" y="860"/>
                  <a:pt x="16" y="861"/>
                </a:cubicBezTo>
                <a:cubicBezTo>
                  <a:pt x="16" y="861"/>
                  <a:pt x="16" y="861"/>
                  <a:pt x="15" y="861"/>
                </a:cubicBezTo>
                <a:close/>
                <a:moveTo>
                  <a:pt x="1489" y="814"/>
                </a:moveTo>
                <a:cubicBezTo>
                  <a:pt x="1489" y="814"/>
                  <a:pt x="1489" y="814"/>
                  <a:pt x="1489" y="814"/>
                </a:cubicBezTo>
                <a:cubicBezTo>
                  <a:pt x="1486" y="814"/>
                  <a:pt x="1484" y="813"/>
                  <a:pt x="1483" y="811"/>
                </a:cubicBezTo>
                <a:cubicBezTo>
                  <a:pt x="1481" y="809"/>
                  <a:pt x="1481" y="807"/>
                  <a:pt x="1481" y="805"/>
                </a:cubicBezTo>
                <a:cubicBezTo>
                  <a:pt x="1481" y="800"/>
                  <a:pt x="1485" y="796"/>
                  <a:pt x="1490" y="797"/>
                </a:cubicBezTo>
                <a:cubicBezTo>
                  <a:pt x="1495" y="797"/>
                  <a:pt x="1498" y="801"/>
                  <a:pt x="1498" y="806"/>
                </a:cubicBezTo>
                <a:cubicBezTo>
                  <a:pt x="1497" y="810"/>
                  <a:pt x="1494" y="814"/>
                  <a:pt x="1489" y="814"/>
                </a:cubicBezTo>
                <a:close/>
                <a:moveTo>
                  <a:pt x="1491" y="725"/>
                </a:moveTo>
                <a:cubicBezTo>
                  <a:pt x="1486" y="725"/>
                  <a:pt x="1482" y="721"/>
                  <a:pt x="1482" y="716"/>
                </a:cubicBezTo>
                <a:cubicBezTo>
                  <a:pt x="1481" y="702"/>
                  <a:pt x="1480" y="687"/>
                  <a:pt x="1479" y="672"/>
                </a:cubicBezTo>
                <a:cubicBezTo>
                  <a:pt x="1479" y="670"/>
                  <a:pt x="1479" y="667"/>
                  <a:pt x="1481" y="666"/>
                </a:cubicBezTo>
                <a:cubicBezTo>
                  <a:pt x="1482" y="664"/>
                  <a:pt x="1484" y="663"/>
                  <a:pt x="1486" y="663"/>
                </a:cubicBezTo>
                <a:cubicBezTo>
                  <a:pt x="1491" y="662"/>
                  <a:pt x="1495" y="665"/>
                  <a:pt x="1496" y="670"/>
                </a:cubicBezTo>
                <a:cubicBezTo>
                  <a:pt x="1497" y="685"/>
                  <a:pt x="1498" y="700"/>
                  <a:pt x="1499" y="716"/>
                </a:cubicBezTo>
                <a:cubicBezTo>
                  <a:pt x="1499" y="720"/>
                  <a:pt x="1496" y="724"/>
                  <a:pt x="1491" y="725"/>
                </a:cubicBezTo>
                <a:cubicBezTo>
                  <a:pt x="1491" y="725"/>
                  <a:pt x="1491" y="725"/>
                  <a:pt x="1491" y="725"/>
                </a:cubicBezTo>
                <a:close/>
                <a:moveTo>
                  <a:pt x="1481" y="635"/>
                </a:moveTo>
                <a:cubicBezTo>
                  <a:pt x="1477" y="635"/>
                  <a:pt x="1473" y="632"/>
                  <a:pt x="1473" y="628"/>
                </a:cubicBezTo>
                <a:cubicBezTo>
                  <a:pt x="1472" y="625"/>
                  <a:pt x="1473" y="623"/>
                  <a:pt x="1474" y="621"/>
                </a:cubicBezTo>
                <a:cubicBezTo>
                  <a:pt x="1475" y="619"/>
                  <a:pt x="1477" y="618"/>
                  <a:pt x="1480" y="618"/>
                </a:cubicBezTo>
                <a:cubicBezTo>
                  <a:pt x="1484" y="617"/>
                  <a:pt x="1489" y="620"/>
                  <a:pt x="1489" y="625"/>
                </a:cubicBezTo>
                <a:cubicBezTo>
                  <a:pt x="1490" y="627"/>
                  <a:pt x="1489" y="629"/>
                  <a:pt x="1488" y="631"/>
                </a:cubicBezTo>
                <a:cubicBezTo>
                  <a:pt x="1487" y="633"/>
                  <a:pt x="1485" y="634"/>
                  <a:pt x="1482" y="635"/>
                </a:cubicBezTo>
                <a:cubicBezTo>
                  <a:pt x="1482" y="635"/>
                  <a:pt x="1482" y="635"/>
                  <a:pt x="1481" y="635"/>
                </a:cubicBezTo>
                <a:close/>
                <a:moveTo>
                  <a:pt x="27" y="591"/>
                </a:moveTo>
                <a:cubicBezTo>
                  <a:pt x="27" y="591"/>
                  <a:pt x="27" y="591"/>
                  <a:pt x="27" y="591"/>
                </a:cubicBezTo>
                <a:cubicBezTo>
                  <a:pt x="27" y="591"/>
                  <a:pt x="27" y="591"/>
                  <a:pt x="27" y="591"/>
                </a:cubicBezTo>
                <a:cubicBezTo>
                  <a:pt x="27" y="591"/>
                  <a:pt x="26" y="591"/>
                  <a:pt x="25" y="591"/>
                </a:cubicBezTo>
                <a:cubicBezTo>
                  <a:pt x="21" y="590"/>
                  <a:pt x="18" y="585"/>
                  <a:pt x="19" y="580"/>
                </a:cubicBezTo>
                <a:cubicBezTo>
                  <a:pt x="20" y="576"/>
                  <a:pt x="25" y="573"/>
                  <a:pt x="29" y="574"/>
                </a:cubicBezTo>
                <a:cubicBezTo>
                  <a:pt x="34" y="575"/>
                  <a:pt x="37" y="580"/>
                  <a:pt x="35" y="584"/>
                </a:cubicBezTo>
                <a:cubicBezTo>
                  <a:pt x="35" y="588"/>
                  <a:pt x="31" y="591"/>
                  <a:pt x="27" y="591"/>
                </a:cubicBezTo>
                <a:close/>
                <a:moveTo>
                  <a:pt x="1472" y="590"/>
                </a:moveTo>
                <a:cubicBezTo>
                  <a:pt x="1468" y="590"/>
                  <a:pt x="1465" y="588"/>
                  <a:pt x="1464" y="584"/>
                </a:cubicBezTo>
                <a:cubicBezTo>
                  <a:pt x="1453" y="535"/>
                  <a:pt x="1436" y="488"/>
                  <a:pt x="1416" y="443"/>
                </a:cubicBezTo>
                <a:cubicBezTo>
                  <a:pt x="1405" y="420"/>
                  <a:pt x="1394" y="398"/>
                  <a:pt x="1381" y="377"/>
                </a:cubicBezTo>
                <a:cubicBezTo>
                  <a:pt x="1379" y="373"/>
                  <a:pt x="1380" y="368"/>
                  <a:pt x="1384" y="365"/>
                </a:cubicBezTo>
                <a:cubicBezTo>
                  <a:pt x="1388" y="363"/>
                  <a:pt x="1393" y="364"/>
                  <a:pt x="1396" y="368"/>
                </a:cubicBezTo>
                <a:cubicBezTo>
                  <a:pt x="1408" y="390"/>
                  <a:pt x="1420" y="413"/>
                  <a:pt x="1431" y="436"/>
                </a:cubicBezTo>
                <a:cubicBezTo>
                  <a:pt x="1452" y="481"/>
                  <a:pt x="1469" y="530"/>
                  <a:pt x="1480" y="579"/>
                </a:cubicBezTo>
                <a:cubicBezTo>
                  <a:pt x="1480" y="580"/>
                  <a:pt x="1480" y="580"/>
                  <a:pt x="1480" y="580"/>
                </a:cubicBezTo>
                <a:cubicBezTo>
                  <a:pt x="1481" y="584"/>
                  <a:pt x="1479" y="589"/>
                  <a:pt x="1474" y="590"/>
                </a:cubicBezTo>
                <a:cubicBezTo>
                  <a:pt x="1473" y="590"/>
                  <a:pt x="1473" y="590"/>
                  <a:pt x="1472" y="590"/>
                </a:cubicBezTo>
                <a:close/>
                <a:moveTo>
                  <a:pt x="39" y="547"/>
                </a:moveTo>
                <a:cubicBezTo>
                  <a:pt x="38" y="547"/>
                  <a:pt x="37" y="547"/>
                  <a:pt x="36" y="547"/>
                </a:cubicBezTo>
                <a:cubicBezTo>
                  <a:pt x="34" y="546"/>
                  <a:pt x="32" y="545"/>
                  <a:pt x="31" y="543"/>
                </a:cubicBezTo>
                <a:cubicBezTo>
                  <a:pt x="30" y="541"/>
                  <a:pt x="30" y="538"/>
                  <a:pt x="31" y="536"/>
                </a:cubicBezTo>
                <a:cubicBezTo>
                  <a:pt x="35" y="522"/>
                  <a:pt x="40" y="507"/>
                  <a:pt x="45" y="493"/>
                </a:cubicBezTo>
                <a:cubicBezTo>
                  <a:pt x="47" y="488"/>
                  <a:pt x="52" y="486"/>
                  <a:pt x="56" y="488"/>
                </a:cubicBezTo>
                <a:cubicBezTo>
                  <a:pt x="60" y="489"/>
                  <a:pt x="63" y="494"/>
                  <a:pt x="61" y="499"/>
                </a:cubicBezTo>
                <a:cubicBezTo>
                  <a:pt x="56" y="513"/>
                  <a:pt x="51" y="527"/>
                  <a:pt x="47" y="541"/>
                </a:cubicBezTo>
                <a:cubicBezTo>
                  <a:pt x="46" y="545"/>
                  <a:pt x="42" y="547"/>
                  <a:pt x="39" y="547"/>
                </a:cubicBezTo>
                <a:close/>
                <a:moveTo>
                  <a:pt x="70" y="462"/>
                </a:moveTo>
                <a:cubicBezTo>
                  <a:pt x="69" y="462"/>
                  <a:pt x="67" y="462"/>
                  <a:pt x="66" y="461"/>
                </a:cubicBezTo>
                <a:cubicBezTo>
                  <a:pt x="64" y="461"/>
                  <a:pt x="63" y="459"/>
                  <a:pt x="62" y="457"/>
                </a:cubicBezTo>
                <a:cubicBezTo>
                  <a:pt x="61" y="455"/>
                  <a:pt x="61" y="452"/>
                  <a:pt x="62" y="450"/>
                </a:cubicBezTo>
                <a:cubicBezTo>
                  <a:pt x="93" y="380"/>
                  <a:pt x="134" y="316"/>
                  <a:pt x="184" y="258"/>
                </a:cubicBezTo>
                <a:cubicBezTo>
                  <a:pt x="184" y="258"/>
                  <a:pt x="184" y="258"/>
                  <a:pt x="184" y="258"/>
                </a:cubicBezTo>
                <a:cubicBezTo>
                  <a:pt x="187" y="254"/>
                  <a:pt x="193" y="254"/>
                  <a:pt x="196" y="257"/>
                </a:cubicBezTo>
                <a:cubicBezTo>
                  <a:pt x="199" y="260"/>
                  <a:pt x="200" y="265"/>
                  <a:pt x="197" y="269"/>
                </a:cubicBezTo>
                <a:cubicBezTo>
                  <a:pt x="147" y="325"/>
                  <a:pt x="107" y="389"/>
                  <a:pt x="78" y="457"/>
                </a:cubicBezTo>
                <a:cubicBezTo>
                  <a:pt x="76" y="460"/>
                  <a:pt x="73" y="462"/>
                  <a:pt x="70" y="462"/>
                </a:cubicBezTo>
                <a:close/>
                <a:moveTo>
                  <a:pt x="1364" y="343"/>
                </a:moveTo>
                <a:cubicBezTo>
                  <a:pt x="1364" y="343"/>
                  <a:pt x="1364" y="343"/>
                  <a:pt x="1364" y="343"/>
                </a:cubicBezTo>
                <a:cubicBezTo>
                  <a:pt x="1361" y="343"/>
                  <a:pt x="1359" y="341"/>
                  <a:pt x="1357" y="339"/>
                </a:cubicBezTo>
                <a:cubicBezTo>
                  <a:pt x="1349" y="327"/>
                  <a:pt x="1340" y="315"/>
                  <a:pt x="1331" y="303"/>
                </a:cubicBezTo>
                <a:cubicBezTo>
                  <a:pt x="1328" y="299"/>
                  <a:pt x="1329" y="294"/>
                  <a:pt x="1332" y="291"/>
                </a:cubicBezTo>
                <a:cubicBezTo>
                  <a:pt x="1336" y="288"/>
                  <a:pt x="1341" y="289"/>
                  <a:pt x="1344" y="293"/>
                </a:cubicBezTo>
                <a:cubicBezTo>
                  <a:pt x="1353" y="304"/>
                  <a:pt x="1362" y="317"/>
                  <a:pt x="1371" y="330"/>
                </a:cubicBezTo>
                <a:cubicBezTo>
                  <a:pt x="1371" y="330"/>
                  <a:pt x="1371" y="330"/>
                  <a:pt x="1371" y="330"/>
                </a:cubicBezTo>
                <a:cubicBezTo>
                  <a:pt x="1372" y="332"/>
                  <a:pt x="1373" y="334"/>
                  <a:pt x="1372" y="336"/>
                </a:cubicBezTo>
                <a:cubicBezTo>
                  <a:pt x="1372" y="338"/>
                  <a:pt x="1371" y="340"/>
                  <a:pt x="1369" y="341"/>
                </a:cubicBezTo>
                <a:cubicBezTo>
                  <a:pt x="1367" y="342"/>
                  <a:pt x="1366" y="343"/>
                  <a:pt x="1364" y="343"/>
                </a:cubicBezTo>
                <a:close/>
                <a:moveTo>
                  <a:pt x="1309" y="271"/>
                </a:moveTo>
                <a:cubicBezTo>
                  <a:pt x="1306" y="271"/>
                  <a:pt x="1304" y="270"/>
                  <a:pt x="1302" y="268"/>
                </a:cubicBezTo>
                <a:cubicBezTo>
                  <a:pt x="1301" y="267"/>
                  <a:pt x="1300" y="264"/>
                  <a:pt x="1300" y="262"/>
                </a:cubicBezTo>
                <a:cubicBezTo>
                  <a:pt x="1300" y="260"/>
                  <a:pt x="1301" y="258"/>
                  <a:pt x="1303" y="256"/>
                </a:cubicBezTo>
                <a:cubicBezTo>
                  <a:pt x="1307" y="253"/>
                  <a:pt x="1312" y="254"/>
                  <a:pt x="1315" y="257"/>
                </a:cubicBezTo>
                <a:cubicBezTo>
                  <a:pt x="1315" y="257"/>
                  <a:pt x="1315" y="257"/>
                  <a:pt x="1315" y="257"/>
                </a:cubicBezTo>
                <a:cubicBezTo>
                  <a:pt x="1318" y="261"/>
                  <a:pt x="1318" y="266"/>
                  <a:pt x="1314" y="269"/>
                </a:cubicBezTo>
                <a:cubicBezTo>
                  <a:pt x="1313" y="270"/>
                  <a:pt x="1311" y="271"/>
                  <a:pt x="1309" y="271"/>
                </a:cubicBezTo>
                <a:close/>
                <a:moveTo>
                  <a:pt x="221" y="238"/>
                </a:moveTo>
                <a:cubicBezTo>
                  <a:pt x="219" y="238"/>
                  <a:pt x="217" y="238"/>
                  <a:pt x="215" y="236"/>
                </a:cubicBezTo>
                <a:cubicBezTo>
                  <a:pt x="212" y="233"/>
                  <a:pt x="212" y="227"/>
                  <a:pt x="215" y="224"/>
                </a:cubicBezTo>
                <a:cubicBezTo>
                  <a:pt x="218" y="221"/>
                  <a:pt x="224" y="221"/>
                  <a:pt x="227" y="224"/>
                </a:cubicBezTo>
                <a:cubicBezTo>
                  <a:pt x="230" y="227"/>
                  <a:pt x="230" y="233"/>
                  <a:pt x="227" y="236"/>
                </a:cubicBezTo>
                <a:cubicBezTo>
                  <a:pt x="226" y="238"/>
                  <a:pt x="223" y="238"/>
                  <a:pt x="221" y="238"/>
                </a:cubicBezTo>
                <a:close/>
                <a:moveTo>
                  <a:pt x="1278" y="238"/>
                </a:moveTo>
                <a:cubicBezTo>
                  <a:pt x="1276" y="238"/>
                  <a:pt x="1274" y="237"/>
                  <a:pt x="1272" y="236"/>
                </a:cubicBezTo>
                <a:cubicBezTo>
                  <a:pt x="1265" y="228"/>
                  <a:pt x="1257" y="221"/>
                  <a:pt x="1250" y="214"/>
                </a:cubicBezTo>
                <a:cubicBezTo>
                  <a:pt x="1203" y="170"/>
                  <a:pt x="1150" y="133"/>
                  <a:pt x="1093" y="102"/>
                </a:cubicBezTo>
                <a:cubicBezTo>
                  <a:pt x="1091" y="101"/>
                  <a:pt x="1090" y="99"/>
                  <a:pt x="1089" y="97"/>
                </a:cubicBezTo>
                <a:cubicBezTo>
                  <a:pt x="1089" y="95"/>
                  <a:pt x="1089" y="93"/>
                  <a:pt x="1090" y="91"/>
                </a:cubicBezTo>
                <a:cubicBezTo>
                  <a:pt x="1092" y="87"/>
                  <a:pt x="1097" y="85"/>
                  <a:pt x="1101" y="87"/>
                </a:cubicBezTo>
                <a:cubicBezTo>
                  <a:pt x="1160" y="118"/>
                  <a:pt x="1214" y="157"/>
                  <a:pt x="1262" y="202"/>
                </a:cubicBezTo>
                <a:cubicBezTo>
                  <a:pt x="1269" y="209"/>
                  <a:pt x="1277" y="216"/>
                  <a:pt x="1284" y="224"/>
                </a:cubicBezTo>
                <a:cubicBezTo>
                  <a:pt x="1287" y="227"/>
                  <a:pt x="1287" y="232"/>
                  <a:pt x="1284" y="236"/>
                </a:cubicBezTo>
                <a:cubicBezTo>
                  <a:pt x="1282" y="237"/>
                  <a:pt x="1280" y="238"/>
                  <a:pt x="1278" y="238"/>
                </a:cubicBezTo>
                <a:close/>
                <a:moveTo>
                  <a:pt x="254" y="207"/>
                </a:moveTo>
                <a:cubicBezTo>
                  <a:pt x="251" y="207"/>
                  <a:pt x="249" y="206"/>
                  <a:pt x="247" y="204"/>
                </a:cubicBezTo>
                <a:cubicBezTo>
                  <a:pt x="246" y="203"/>
                  <a:pt x="245" y="201"/>
                  <a:pt x="245" y="198"/>
                </a:cubicBezTo>
                <a:cubicBezTo>
                  <a:pt x="245" y="196"/>
                  <a:pt x="246" y="194"/>
                  <a:pt x="248" y="192"/>
                </a:cubicBezTo>
                <a:cubicBezTo>
                  <a:pt x="259" y="182"/>
                  <a:pt x="271" y="172"/>
                  <a:pt x="283" y="163"/>
                </a:cubicBezTo>
                <a:cubicBezTo>
                  <a:pt x="287" y="160"/>
                  <a:pt x="292" y="161"/>
                  <a:pt x="295" y="164"/>
                </a:cubicBezTo>
                <a:cubicBezTo>
                  <a:pt x="298" y="168"/>
                  <a:pt x="297" y="173"/>
                  <a:pt x="294" y="176"/>
                </a:cubicBezTo>
                <a:cubicBezTo>
                  <a:pt x="282" y="185"/>
                  <a:pt x="270" y="195"/>
                  <a:pt x="259" y="205"/>
                </a:cubicBezTo>
                <a:cubicBezTo>
                  <a:pt x="258" y="206"/>
                  <a:pt x="256" y="207"/>
                  <a:pt x="254" y="207"/>
                </a:cubicBezTo>
                <a:close/>
                <a:moveTo>
                  <a:pt x="325" y="151"/>
                </a:moveTo>
                <a:cubicBezTo>
                  <a:pt x="322" y="151"/>
                  <a:pt x="319" y="150"/>
                  <a:pt x="318" y="147"/>
                </a:cubicBezTo>
                <a:cubicBezTo>
                  <a:pt x="316" y="145"/>
                  <a:pt x="316" y="143"/>
                  <a:pt x="316" y="141"/>
                </a:cubicBezTo>
                <a:cubicBezTo>
                  <a:pt x="317" y="139"/>
                  <a:pt x="318" y="137"/>
                  <a:pt x="320" y="135"/>
                </a:cubicBezTo>
                <a:cubicBezTo>
                  <a:pt x="361" y="106"/>
                  <a:pt x="405" y="82"/>
                  <a:pt x="451" y="62"/>
                </a:cubicBezTo>
                <a:cubicBezTo>
                  <a:pt x="475" y="52"/>
                  <a:pt x="499" y="42"/>
                  <a:pt x="524" y="34"/>
                </a:cubicBezTo>
                <a:cubicBezTo>
                  <a:pt x="524" y="34"/>
                  <a:pt x="524" y="34"/>
                  <a:pt x="524" y="34"/>
                </a:cubicBezTo>
                <a:cubicBezTo>
                  <a:pt x="524" y="34"/>
                  <a:pt x="524" y="34"/>
                  <a:pt x="524" y="34"/>
                </a:cubicBezTo>
                <a:cubicBezTo>
                  <a:pt x="529" y="33"/>
                  <a:pt x="533" y="36"/>
                  <a:pt x="535" y="40"/>
                </a:cubicBezTo>
                <a:cubicBezTo>
                  <a:pt x="536" y="44"/>
                  <a:pt x="534" y="49"/>
                  <a:pt x="529" y="51"/>
                </a:cubicBezTo>
                <a:cubicBezTo>
                  <a:pt x="505" y="58"/>
                  <a:pt x="481" y="67"/>
                  <a:pt x="458" y="77"/>
                </a:cubicBezTo>
                <a:cubicBezTo>
                  <a:pt x="413" y="97"/>
                  <a:pt x="370" y="121"/>
                  <a:pt x="329" y="149"/>
                </a:cubicBezTo>
                <a:cubicBezTo>
                  <a:pt x="328" y="150"/>
                  <a:pt x="326" y="151"/>
                  <a:pt x="325" y="151"/>
                </a:cubicBezTo>
                <a:close/>
                <a:moveTo>
                  <a:pt x="1057" y="83"/>
                </a:moveTo>
                <a:cubicBezTo>
                  <a:pt x="1056" y="83"/>
                  <a:pt x="1054" y="83"/>
                  <a:pt x="1053" y="82"/>
                </a:cubicBezTo>
                <a:cubicBezTo>
                  <a:pt x="1040" y="76"/>
                  <a:pt x="1026" y="70"/>
                  <a:pt x="1012" y="65"/>
                </a:cubicBezTo>
                <a:cubicBezTo>
                  <a:pt x="1008" y="64"/>
                  <a:pt x="1005" y="59"/>
                  <a:pt x="1007" y="54"/>
                </a:cubicBezTo>
                <a:cubicBezTo>
                  <a:pt x="1009" y="50"/>
                  <a:pt x="1014" y="48"/>
                  <a:pt x="1018" y="49"/>
                </a:cubicBezTo>
                <a:cubicBezTo>
                  <a:pt x="1032" y="55"/>
                  <a:pt x="1046" y="61"/>
                  <a:pt x="1060" y="67"/>
                </a:cubicBezTo>
                <a:cubicBezTo>
                  <a:pt x="1065" y="69"/>
                  <a:pt x="1066" y="74"/>
                  <a:pt x="1064" y="78"/>
                </a:cubicBezTo>
                <a:cubicBezTo>
                  <a:pt x="1063" y="81"/>
                  <a:pt x="1060" y="83"/>
                  <a:pt x="1057" y="83"/>
                </a:cubicBezTo>
                <a:close/>
                <a:moveTo>
                  <a:pt x="972" y="51"/>
                </a:moveTo>
                <a:cubicBezTo>
                  <a:pt x="971" y="51"/>
                  <a:pt x="971" y="51"/>
                  <a:pt x="970" y="50"/>
                </a:cubicBezTo>
                <a:cubicBezTo>
                  <a:pt x="968" y="50"/>
                  <a:pt x="966" y="48"/>
                  <a:pt x="965" y="46"/>
                </a:cubicBezTo>
                <a:cubicBezTo>
                  <a:pt x="964" y="44"/>
                  <a:pt x="964" y="42"/>
                  <a:pt x="964" y="40"/>
                </a:cubicBezTo>
                <a:cubicBezTo>
                  <a:pt x="966" y="35"/>
                  <a:pt x="970" y="33"/>
                  <a:pt x="975" y="34"/>
                </a:cubicBezTo>
                <a:cubicBezTo>
                  <a:pt x="979" y="36"/>
                  <a:pt x="982" y="40"/>
                  <a:pt x="980" y="45"/>
                </a:cubicBezTo>
                <a:cubicBezTo>
                  <a:pt x="979" y="48"/>
                  <a:pt x="976" y="51"/>
                  <a:pt x="972" y="51"/>
                </a:cubicBezTo>
                <a:close/>
                <a:moveTo>
                  <a:pt x="570" y="39"/>
                </a:moveTo>
                <a:cubicBezTo>
                  <a:pt x="570" y="39"/>
                  <a:pt x="570" y="39"/>
                  <a:pt x="570" y="39"/>
                </a:cubicBezTo>
                <a:cubicBezTo>
                  <a:pt x="566" y="39"/>
                  <a:pt x="563" y="36"/>
                  <a:pt x="562" y="32"/>
                </a:cubicBezTo>
                <a:cubicBezTo>
                  <a:pt x="561" y="28"/>
                  <a:pt x="564" y="23"/>
                  <a:pt x="568" y="22"/>
                </a:cubicBezTo>
                <a:cubicBezTo>
                  <a:pt x="573" y="21"/>
                  <a:pt x="577" y="24"/>
                  <a:pt x="578" y="28"/>
                </a:cubicBezTo>
                <a:cubicBezTo>
                  <a:pt x="579" y="31"/>
                  <a:pt x="579" y="33"/>
                  <a:pt x="577" y="35"/>
                </a:cubicBezTo>
                <a:cubicBezTo>
                  <a:pt x="577" y="36"/>
                  <a:pt x="575" y="37"/>
                  <a:pt x="573" y="38"/>
                </a:cubicBezTo>
                <a:cubicBezTo>
                  <a:pt x="574" y="38"/>
                  <a:pt x="574" y="38"/>
                  <a:pt x="574" y="38"/>
                </a:cubicBezTo>
                <a:cubicBezTo>
                  <a:pt x="572" y="39"/>
                  <a:pt x="572" y="39"/>
                  <a:pt x="572" y="39"/>
                </a:cubicBezTo>
                <a:cubicBezTo>
                  <a:pt x="572" y="39"/>
                  <a:pt x="571" y="39"/>
                  <a:pt x="570" y="39"/>
                </a:cubicBezTo>
                <a:close/>
                <a:moveTo>
                  <a:pt x="929" y="39"/>
                </a:moveTo>
                <a:cubicBezTo>
                  <a:pt x="928" y="39"/>
                  <a:pt x="927" y="39"/>
                  <a:pt x="927" y="38"/>
                </a:cubicBezTo>
                <a:cubicBezTo>
                  <a:pt x="869" y="24"/>
                  <a:pt x="810" y="17"/>
                  <a:pt x="750" y="17"/>
                </a:cubicBezTo>
                <a:cubicBezTo>
                  <a:pt x="744" y="17"/>
                  <a:pt x="738" y="17"/>
                  <a:pt x="733" y="17"/>
                </a:cubicBezTo>
                <a:cubicBezTo>
                  <a:pt x="724" y="17"/>
                  <a:pt x="714" y="18"/>
                  <a:pt x="705" y="18"/>
                </a:cubicBezTo>
                <a:cubicBezTo>
                  <a:pt x="700" y="19"/>
                  <a:pt x="696" y="15"/>
                  <a:pt x="696" y="10"/>
                </a:cubicBezTo>
                <a:cubicBezTo>
                  <a:pt x="695" y="6"/>
                  <a:pt x="699" y="2"/>
                  <a:pt x="704" y="1"/>
                </a:cubicBezTo>
                <a:cubicBezTo>
                  <a:pt x="713" y="1"/>
                  <a:pt x="723" y="0"/>
                  <a:pt x="733" y="0"/>
                </a:cubicBezTo>
                <a:cubicBezTo>
                  <a:pt x="738" y="0"/>
                  <a:pt x="744" y="0"/>
                  <a:pt x="750" y="0"/>
                </a:cubicBezTo>
                <a:cubicBezTo>
                  <a:pt x="811" y="0"/>
                  <a:pt x="872" y="7"/>
                  <a:pt x="931" y="22"/>
                </a:cubicBezTo>
                <a:cubicBezTo>
                  <a:pt x="933" y="23"/>
                  <a:pt x="935" y="24"/>
                  <a:pt x="936" y="26"/>
                </a:cubicBezTo>
                <a:cubicBezTo>
                  <a:pt x="937" y="28"/>
                  <a:pt x="938" y="30"/>
                  <a:pt x="937" y="32"/>
                </a:cubicBezTo>
                <a:cubicBezTo>
                  <a:pt x="936" y="36"/>
                  <a:pt x="933" y="39"/>
                  <a:pt x="929" y="39"/>
                </a:cubicBezTo>
                <a:close/>
                <a:moveTo>
                  <a:pt x="614" y="29"/>
                </a:moveTo>
                <a:cubicBezTo>
                  <a:pt x="610" y="29"/>
                  <a:pt x="607" y="26"/>
                  <a:pt x="606" y="22"/>
                </a:cubicBezTo>
                <a:cubicBezTo>
                  <a:pt x="605" y="18"/>
                  <a:pt x="608" y="13"/>
                  <a:pt x="613" y="12"/>
                </a:cubicBezTo>
                <a:cubicBezTo>
                  <a:pt x="628" y="10"/>
                  <a:pt x="643" y="7"/>
                  <a:pt x="658" y="6"/>
                </a:cubicBezTo>
                <a:cubicBezTo>
                  <a:pt x="658" y="6"/>
                  <a:pt x="658" y="6"/>
                  <a:pt x="658" y="6"/>
                </a:cubicBezTo>
                <a:cubicBezTo>
                  <a:pt x="663" y="5"/>
                  <a:pt x="667" y="8"/>
                  <a:pt x="668" y="13"/>
                </a:cubicBezTo>
                <a:cubicBezTo>
                  <a:pt x="668" y="18"/>
                  <a:pt x="665" y="22"/>
                  <a:pt x="660" y="22"/>
                </a:cubicBezTo>
                <a:cubicBezTo>
                  <a:pt x="645" y="24"/>
                  <a:pt x="631" y="26"/>
                  <a:pt x="616" y="29"/>
                </a:cubicBezTo>
                <a:cubicBezTo>
                  <a:pt x="615" y="29"/>
                  <a:pt x="615" y="29"/>
                  <a:pt x="614" y="29"/>
                </a:cubicBezTo>
                <a:close/>
              </a:path>
            </a:pathLst>
          </a:custGeom>
          <a:solidFill>
            <a:srgbClr val="93E3FF"/>
          </a:solidFill>
          <a:ln>
            <a:noFill/>
          </a:ln>
        </p:spPr>
        <p:txBody>
          <a:bodyPr vert="horz" wrap="square" lIns="45714" tIns="22857" rIns="45714" bIns="22857" numCol="1" anchor="t" anchorCtr="0" compatLnSpc="1">
            <a:prstTxWarp prst="textNoShape">
              <a:avLst/>
            </a:prstTxWarp>
          </a:bodyPr>
          <a:lstStyle/>
          <a:p>
            <a:pPr defTabSz="228554"/>
            <a:endParaRPr lang="en-US" dirty="0">
              <a:solidFill>
                <a:srgbClr val="FFFFFF"/>
              </a:solidFill>
              <a:latin typeface="Oswald Light" pitchFamily="2" charset="-52"/>
            </a:endParaRPr>
          </a:p>
        </p:txBody>
      </p:sp>
      <p:sp>
        <p:nvSpPr>
          <p:cNvPr id="7" name="Полилиния: фигура 92">
            <a:extLst>
              <a:ext uri="{FF2B5EF4-FFF2-40B4-BE49-F238E27FC236}">
                <a16:creationId xmlns:a16="http://schemas.microsoft.com/office/drawing/2014/main" id="{57BB89C3-7FC9-10C5-4E90-ABCD8D0A5B80}"/>
              </a:ext>
            </a:extLst>
          </p:cNvPr>
          <p:cNvSpPr/>
          <p:nvPr userDrawn="1"/>
        </p:nvSpPr>
        <p:spPr>
          <a:xfrm rot="5400000">
            <a:off x="4709437" y="2111556"/>
            <a:ext cx="688917" cy="688913"/>
          </a:xfrm>
          <a:custGeom>
            <a:avLst/>
            <a:gdLst>
              <a:gd name="connsiteX0" fmla="*/ 0 w 565546"/>
              <a:gd name="connsiteY0" fmla="*/ 282773 h 565546"/>
              <a:gd name="connsiteX1" fmla="*/ 282773 w 565546"/>
              <a:gd name="connsiteY1" fmla="*/ 0 h 565546"/>
              <a:gd name="connsiteX2" fmla="*/ 565546 w 565546"/>
              <a:gd name="connsiteY2" fmla="*/ 282773 h 565546"/>
              <a:gd name="connsiteX3" fmla="*/ 282773 w 565546"/>
              <a:gd name="connsiteY3" fmla="*/ 565546 h 565546"/>
              <a:gd name="connsiteX4" fmla="*/ 0 w 565546"/>
              <a:gd name="connsiteY4" fmla="*/ 282773 h 5655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5546" h="565546">
                <a:moveTo>
                  <a:pt x="0" y="282773"/>
                </a:moveTo>
                <a:cubicBezTo>
                  <a:pt x="0" y="126602"/>
                  <a:pt x="126602" y="0"/>
                  <a:pt x="282773" y="0"/>
                </a:cubicBezTo>
                <a:cubicBezTo>
                  <a:pt x="438944" y="0"/>
                  <a:pt x="565546" y="126602"/>
                  <a:pt x="565546" y="282773"/>
                </a:cubicBezTo>
                <a:cubicBezTo>
                  <a:pt x="565546" y="438944"/>
                  <a:pt x="438944" y="565546"/>
                  <a:pt x="282773" y="565546"/>
                </a:cubicBezTo>
                <a:cubicBezTo>
                  <a:pt x="126602" y="565546"/>
                  <a:pt x="0" y="438944"/>
                  <a:pt x="0" y="282773"/>
                </a:cubicBezTo>
                <a:close/>
              </a:path>
            </a:pathLst>
          </a:custGeom>
          <a:solidFill>
            <a:srgbClr val="FFC000"/>
          </a:solidFill>
          <a:ln w="25400">
            <a:noFill/>
          </a:ln>
          <a:effectLst>
            <a:outerShdw sx="1000" sy="1000" algn="ctr" rotWithShape="0">
              <a:prstClr val="black"/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ru-RU" sz="1000" dirty="0">
              <a:solidFill>
                <a:srgbClr val="FFFFFF"/>
              </a:solidFill>
              <a:latin typeface="Oswald Light" pitchFamily="2" charset="-52"/>
              <a:ea typeface="VTB Group Cond Book" panose="020B0506050504020204" pitchFamily="34" charset="-52"/>
            </a:endParaRPr>
          </a:p>
        </p:txBody>
      </p:sp>
      <p:sp>
        <p:nvSpPr>
          <p:cNvPr id="8" name="Полилиния: фигура 92">
            <a:extLst>
              <a:ext uri="{FF2B5EF4-FFF2-40B4-BE49-F238E27FC236}">
                <a16:creationId xmlns:a16="http://schemas.microsoft.com/office/drawing/2014/main" id="{82FDE482-C186-CFDB-AFD7-5DD1226D38D1}"/>
              </a:ext>
            </a:extLst>
          </p:cNvPr>
          <p:cNvSpPr/>
          <p:nvPr userDrawn="1"/>
        </p:nvSpPr>
        <p:spPr>
          <a:xfrm rot="5400000">
            <a:off x="6810678" y="2111556"/>
            <a:ext cx="688917" cy="688913"/>
          </a:xfrm>
          <a:custGeom>
            <a:avLst/>
            <a:gdLst>
              <a:gd name="connsiteX0" fmla="*/ 0 w 565546"/>
              <a:gd name="connsiteY0" fmla="*/ 282773 h 565546"/>
              <a:gd name="connsiteX1" fmla="*/ 282773 w 565546"/>
              <a:gd name="connsiteY1" fmla="*/ 0 h 565546"/>
              <a:gd name="connsiteX2" fmla="*/ 565546 w 565546"/>
              <a:gd name="connsiteY2" fmla="*/ 282773 h 565546"/>
              <a:gd name="connsiteX3" fmla="*/ 282773 w 565546"/>
              <a:gd name="connsiteY3" fmla="*/ 565546 h 565546"/>
              <a:gd name="connsiteX4" fmla="*/ 0 w 565546"/>
              <a:gd name="connsiteY4" fmla="*/ 282773 h 5655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5546" h="565546">
                <a:moveTo>
                  <a:pt x="0" y="282773"/>
                </a:moveTo>
                <a:cubicBezTo>
                  <a:pt x="0" y="126602"/>
                  <a:pt x="126602" y="0"/>
                  <a:pt x="282773" y="0"/>
                </a:cubicBezTo>
                <a:cubicBezTo>
                  <a:pt x="438944" y="0"/>
                  <a:pt x="565546" y="126602"/>
                  <a:pt x="565546" y="282773"/>
                </a:cubicBezTo>
                <a:cubicBezTo>
                  <a:pt x="565546" y="438944"/>
                  <a:pt x="438944" y="565546"/>
                  <a:pt x="282773" y="565546"/>
                </a:cubicBezTo>
                <a:cubicBezTo>
                  <a:pt x="126602" y="565546"/>
                  <a:pt x="0" y="438944"/>
                  <a:pt x="0" y="282773"/>
                </a:cubicBezTo>
                <a:close/>
              </a:path>
            </a:pathLst>
          </a:custGeom>
          <a:solidFill>
            <a:srgbClr val="FFC000"/>
          </a:solidFill>
          <a:ln w="25400">
            <a:noFill/>
          </a:ln>
          <a:effectLst>
            <a:outerShdw sx="1000" sy="1000" algn="ctr" rotWithShape="0">
              <a:prstClr val="black"/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ru-RU" sz="1000" dirty="0">
              <a:solidFill>
                <a:srgbClr val="FFFFFF"/>
              </a:solidFill>
              <a:latin typeface="Oswald Light" pitchFamily="2" charset="-52"/>
              <a:ea typeface="VTB Group Cond Book" panose="020B0506050504020204" pitchFamily="34" charset="-52"/>
            </a:endParaRPr>
          </a:p>
        </p:txBody>
      </p:sp>
      <p:sp>
        <p:nvSpPr>
          <p:cNvPr id="9" name="Полилиния: фигура 92">
            <a:extLst>
              <a:ext uri="{FF2B5EF4-FFF2-40B4-BE49-F238E27FC236}">
                <a16:creationId xmlns:a16="http://schemas.microsoft.com/office/drawing/2014/main" id="{422DBEE8-00BC-A0A5-8675-270A39EDB46D}"/>
              </a:ext>
            </a:extLst>
          </p:cNvPr>
          <p:cNvSpPr/>
          <p:nvPr userDrawn="1"/>
        </p:nvSpPr>
        <p:spPr>
          <a:xfrm rot="5400000">
            <a:off x="3866055" y="3427987"/>
            <a:ext cx="688917" cy="688913"/>
          </a:xfrm>
          <a:custGeom>
            <a:avLst/>
            <a:gdLst>
              <a:gd name="connsiteX0" fmla="*/ 0 w 565546"/>
              <a:gd name="connsiteY0" fmla="*/ 282773 h 565546"/>
              <a:gd name="connsiteX1" fmla="*/ 282773 w 565546"/>
              <a:gd name="connsiteY1" fmla="*/ 0 h 565546"/>
              <a:gd name="connsiteX2" fmla="*/ 565546 w 565546"/>
              <a:gd name="connsiteY2" fmla="*/ 282773 h 565546"/>
              <a:gd name="connsiteX3" fmla="*/ 282773 w 565546"/>
              <a:gd name="connsiteY3" fmla="*/ 565546 h 565546"/>
              <a:gd name="connsiteX4" fmla="*/ 0 w 565546"/>
              <a:gd name="connsiteY4" fmla="*/ 282773 h 5655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5546" h="565546">
                <a:moveTo>
                  <a:pt x="0" y="282773"/>
                </a:moveTo>
                <a:cubicBezTo>
                  <a:pt x="0" y="126602"/>
                  <a:pt x="126602" y="0"/>
                  <a:pt x="282773" y="0"/>
                </a:cubicBezTo>
                <a:cubicBezTo>
                  <a:pt x="438944" y="0"/>
                  <a:pt x="565546" y="126602"/>
                  <a:pt x="565546" y="282773"/>
                </a:cubicBezTo>
                <a:cubicBezTo>
                  <a:pt x="565546" y="438944"/>
                  <a:pt x="438944" y="565546"/>
                  <a:pt x="282773" y="565546"/>
                </a:cubicBezTo>
                <a:cubicBezTo>
                  <a:pt x="126602" y="565546"/>
                  <a:pt x="0" y="438944"/>
                  <a:pt x="0" y="282773"/>
                </a:cubicBezTo>
                <a:close/>
              </a:path>
            </a:pathLst>
          </a:custGeom>
          <a:solidFill>
            <a:srgbClr val="FFC000"/>
          </a:solidFill>
          <a:ln w="25400">
            <a:noFill/>
          </a:ln>
          <a:effectLst>
            <a:outerShdw sx="1000" sy="1000" algn="ctr" rotWithShape="0">
              <a:prstClr val="black"/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ru-RU" sz="1000" dirty="0">
              <a:solidFill>
                <a:srgbClr val="FFFFFF"/>
              </a:solidFill>
              <a:latin typeface="Oswald Light" pitchFamily="2" charset="-52"/>
              <a:ea typeface="VTB Group Cond Book" panose="020B0506050504020204" pitchFamily="34" charset="-52"/>
            </a:endParaRPr>
          </a:p>
        </p:txBody>
      </p:sp>
      <p:sp>
        <p:nvSpPr>
          <p:cNvPr id="10" name="Полилиния: фигура 92">
            <a:extLst>
              <a:ext uri="{FF2B5EF4-FFF2-40B4-BE49-F238E27FC236}">
                <a16:creationId xmlns:a16="http://schemas.microsoft.com/office/drawing/2014/main" id="{190BCD97-DA79-CA45-18BB-33069BA6754E}"/>
              </a:ext>
            </a:extLst>
          </p:cNvPr>
          <p:cNvSpPr/>
          <p:nvPr userDrawn="1"/>
        </p:nvSpPr>
        <p:spPr>
          <a:xfrm rot="5400000">
            <a:off x="7232905" y="5059770"/>
            <a:ext cx="688917" cy="688913"/>
          </a:xfrm>
          <a:custGeom>
            <a:avLst/>
            <a:gdLst>
              <a:gd name="connsiteX0" fmla="*/ 0 w 565546"/>
              <a:gd name="connsiteY0" fmla="*/ 282773 h 565546"/>
              <a:gd name="connsiteX1" fmla="*/ 282773 w 565546"/>
              <a:gd name="connsiteY1" fmla="*/ 0 h 565546"/>
              <a:gd name="connsiteX2" fmla="*/ 565546 w 565546"/>
              <a:gd name="connsiteY2" fmla="*/ 282773 h 565546"/>
              <a:gd name="connsiteX3" fmla="*/ 282773 w 565546"/>
              <a:gd name="connsiteY3" fmla="*/ 565546 h 565546"/>
              <a:gd name="connsiteX4" fmla="*/ 0 w 565546"/>
              <a:gd name="connsiteY4" fmla="*/ 282773 h 5655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5546" h="565546">
                <a:moveTo>
                  <a:pt x="0" y="282773"/>
                </a:moveTo>
                <a:cubicBezTo>
                  <a:pt x="0" y="126602"/>
                  <a:pt x="126602" y="0"/>
                  <a:pt x="282773" y="0"/>
                </a:cubicBezTo>
                <a:cubicBezTo>
                  <a:pt x="438944" y="0"/>
                  <a:pt x="565546" y="126602"/>
                  <a:pt x="565546" y="282773"/>
                </a:cubicBezTo>
                <a:cubicBezTo>
                  <a:pt x="565546" y="438944"/>
                  <a:pt x="438944" y="565546"/>
                  <a:pt x="282773" y="565546"/>
                </a:cubicBezTo>
                <a:cubicBezTo>
                  <a:pt x="126602" y="565546"/>
                  <a:pt x="0" y="438944"/>
                  <a:pt x="0" y="282773"/>
                </a:cubicBezTo>
                <a:close/>
              </a:path>
            </a:pathLst>
          </a:custGeom>
          <a:solidFill>
            <a:srgbClr val="FFC000"/>
          </a:solidFill>
          <a:ln w="25400">
            <a:noFill/>
          </a:ln>
          <a:effectLst>
            <a:outerShdw sx="1000" sy="1000" algn="ctr" rotWithShape="0">
              <a:prstClr val="black"/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ru-RU" sz="1000" dirty="0">
              <a:solidFill>
                <a:srgbClr val="FFFFFF"/>
              </a:solidFill>
              <a:latin typeface="Oswald Light" pitchFamily="2" charset="-52"/>
              <a:ea typeface="VTB Group Cond Book" panose="020B0506050504020204" pitchFamily="34" charset="-52"/>
            </a:endParaRPr>
          </a:p>
        </p:txBody>
      </p:sp>
      <p:sp>
        <p:nvSpPr>
          <p:cNvPr id="11" name="Полилиния: фигура 92">
            <a:extLst>
              <a:ext uri="{FF2B5EF4-FFF2-40B4-BE49-F238E27FC236}">
                <a16:creationId xmlns:a16="http://schemas.microsoft.com/office/drawing/2014/main" id="{CC36B026-BD5E-52D9-2E53-67698D5034C7}"/>
              </a:ext>
            </a:extLst>
          </p:cNvPr>
          <p:cNvSpPr/>
          <p:nvPr userDrawn="1"/>
        </p:nvSpPr>
        <p:spPr>
          <a:xfrm rot="5400000">
            <a:off x="4339190" y="5059770"/>
            <a:ext cx="688917" cy="688913"/>
          </a:xfrm>
          <a:custGeom>
            <a:avLst/>
            <a:gdLst>
              <a:gd name="connsiteX0" fmla="*/ 0 w 565546"/>
              <a:gd name="connsiteY0" fmla="*/ 282773 h 565546"/>
              <a:gd name="connsiteX1" fmla="*/ 282773 w 565546"/>
              <a:gd name="connsiteY1" fmla="*/ 0 h 565546"/>
              <a:gd name="connsiteX2" fmla="*/ 565546 w 565546"/>
              <a:gd name="connsiteY2" fmla="*/ 282773 h 565546"/>
              <a:gd name="connsiteX3" fmla="*/ 282773 w 565546"/>
              <a:gd name="connsiteY3" fmla="*/ 565546 h 565546"/>
              <a:gd name="connsiteX4" fmla="*/ 0 w 565546"/>
              <a:gd name="connsiteY4" fmla="*/ 282773 h 5655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5546" h="565546">
                <a:moveTo>
                  <a:pt x="0" y="282773"/>
                </a:moveTo>
                <a:cubicBezTo>
                  <a:pt x="0" y="126602"/>
                  <a:pt x="126602" y="0"/>
                  <a:pt x="282773" y="0"/>
                </a:cubicBezTo>
                <a:cubicBezTo>
                  <a:pt x="438944" y="0"/>
                  <a:pt x="565546" y="126602"/>
                  <a:pt x="565546" y="282773"/>
                </a:cubicBezTo>
                <a:cubicBezTo>
                  <a:pt x="565546" y="438944"/>
                  <a:pt x="438944" y="565546"/>
                  <a:pt x="282773" y="565546"/>
                </a:cubicBezTo>
                <a:cubicBezTo>
                  <a:pt x="126602" y="565546"/>
                  <a:pt x="0" y="438944"/>
                  <a:pt x="0" y="282773"/>
                </a:cubicBezTo>
                <a:close/>
              </a:path>
            </a:pathLst>
          </a:custGeom>
          <a:solidFill>
            <a:srgbClr val="FFC000"/>
          </a:solidFill>
          <a:ln w="25400">
            <a:noFill/>
          </a:ln>
          <a:effectLst>
            <a:outerShdw sx="1000" sy="1000" algn="ctr" rotWithShape="0">
              <a:prstClr val="black"/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ru-RU" sz="1000" dirty="0">
              <a:solidFill>
                <a:srgbClr val="FFFFFF"/>
              </a:solidFill>
              <a:latin typeface="Oswald Light" pitchFamily="2" charset="-52"/>
              <a:ea typeface="VTB Group Cond Book" panose="020B0506050504020204" pitchFamily="34" charset="-52"/>
            </a:endParaRPr>
          </a:p>
        </p:txBody>
      </p:sp>
      <p:sp>
        <p:nvSpPr>
          <p:cNvPr id="12" name="Полилиния: фигура 92">
            <a:extLst>
              <a:ext uri="{FF2B5EF4-FFF2-40B4-BE49-F238E27FC236}">
                <a16:creationId xmlns:a16="http://schemas.microsoft.com/office/drawing/2014/main" id="{D954C2D4-4209-2CA2-7F18-CC01DF0E0ACC}"/>
              </a:ext>
            </a:extLst>
          </p:cNvPr>
          <p:cNvSpPr/>
          <p:nvPr userDrawn="1"/>
        </p:nvSpPr>
        <p:spPr>
          <a:xfrm rot="5400000">
            <a:off x="5776768" y="5703416"/>
            <a:ext cx="688917" cy="688913"/>
          </a:xfrm>
          <a:custGeom>
            <a:avLst/>
            <a:gdLst>
              <a:gd name="connsiteX0" fmla="*/ 0 w 565546"/>
              <a:gd name="connsiteY0" fmla="*/ 282773 h 565546"/>
              <a:gd name="connsiteX1" fmla="*/ 282773 w 565546"/>
              <a:gd name="connsiteY1" fmla="*/ 0 h 565546"/>
              <a:gd name="connsiteX2" fmla="*/ 565546 w 565546"/>
              <a:gd name="connsiteY2" fmla="*/ 282773 h 565546"/>
              <a:gd name="connsiteX3" fmla="*/ 282773 w 565546"/>
              <a:gd name="connsiteY3" fmla="*/ 565546 h 565546"/>
              <a:gd name="connsiteX4" fmla="*/ 0 w 565546"/>
              <a:gd name="connsiteY4" fmla="*/ 282773 h 5655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5546" h="565546">
                <a:moveTo>
                  <a:pt x="0" y="282773"/>
                </a:moveTo>
                <a:cubicBezTo>
                  <a:pt x="0" y="126602"/>
                  <a:pt x="126602" y="0"/>
                  <a:pt x="282773" y="0"/>
                </a:cubicBezTo>
                <a:cubicBezTo>
                  <a:pt x="438944" y="0"/>
                  <a:pt x="565546" y="126602"/>
                  <a:pt x="565546" y="282773"/>
                </a:cubicBezTo>
                <a:cubicBezTo>
                  <a:pt x="565546" y="438944"/>
                  <a:pt x="438944" y="565546"/>
                  <a:pt x="282773" y="565546"/>
                </a:cubicBezTo>
                <a:cubicBezTo>
                  <a:pt x="126602" y="565546"/>
                  <a:pt x="0" y="438944"/>
                  <a:pt x="0" y="282773"/>
                </a:cubicBezTo>
                <a:close/>
              </a:path>
            </a:pathLst>
          </a:custGeom>
          <a:solidFill>
            <a:srgbClr val="FFC000"/>
          </a:solidFill>
          <a:ln w="25400">
            <a:noFill/>
          </a:ln>
          <a:effectLst>
            <a:outerShdw sx="1000" sy="1000" algn="ctr" rotWithShape="0">
              <a:prstClr val="black"/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ru-RU" sz="1000" dirty="0">
              <a:solidFill>
                <a:srgbClr val="FFFFFF"/>
              </a:solidFill>
              <a:latin typeface="Oswald Light" pitchFamily="2" charset="-52"/>
              <a:ea typeface="VTB Group Cond Book" panose="020B0506050504020204" pitchFamily="34" charset="-52"/>
            </a:endParaRPr>
          </a:p>
        </p:txBody>
      </p:sp>
      <p:sp>
        <p:nvSpPr>
          <p:cNvPr id="13" name="Полилиния: фигура 92">
            <a:extLst>
              <a:ext uri="{FF2B5EF4-FFF2-40B4-BE49-F238E27FC236}">
                <a16:creationId xmlns:a16="http://schemas.microsoft.com/office/drawing/2014/main" id="{47DD7E63-C67E-69C2-5F42-C29B5BA3462C}"/>
              </a:ext>
            </a:extLst>
          </p:cNvPr>
          <p:cNvSpPr/>
          <p:nvPr userDrawn="1"/>
        </p:nvSpPr>
        <p:spPr>
          <a:xfrm rot="5400000">
            <a:off x="7696576" y="3427987"/>
            <a:ext cx="688917" cy="688913"/>
          </a:xfrm>
          <a:custGeom>
            <a:avLst/>
            <a:gdLst>
              <a:gd name="connsiteX0" fmla="*/ 0 w 565546"/>
              <a:gd name="connsiteY0" fmla="*/ 282773 h 565546"/>
              <a:gd name="connsiteX1" fmla="*/ 282773 w 565546"/>
              <a:gd name="connsiteY1" fmla="*/ 0 h 565546"/>
              <a:gd name="connsiteX2" fmla="*/ 565546 w 565546"/>
              <a:gd name="connsiteY2" fmla="*/ 282773 h 565546"/>
              <a:gd name="connsiteX3" fmla="*/ 282773 w 565546"/>
              <a:gd name="connsiteY3" fmla="*/ 565546 h 565546"/>
              <a:gd name="connsiteX4" fmla="*/ 0 w 565546"/>
              <a:gd name="connsiteY4" fmla="*/ 282773 h 5655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5546" h="565546">
                <a:moveTo>
                  <a:pt x="0" y="282773"/>
                </a:moveTo>
                <a:cubicBezTo>
                  <a:pt x="0" y="126602"/>
                  <a:pt x="126602" y="0"/>
                  <a:pt x="282773" y="0"/>
                </a:cubicBezTo>
                <a:cubicBezTo>
                  <a:pt x="438944" y="0"/>
                  <a:pt x="565546" y="126602"/>
                  <a:pt x="565546" y="282773"/>
                </a:cubicBezTo>
                <a:cubicBezTo>
                  <a:pt x="565546" y="438944"/>
                  <a:pt x="438944" y="565546"/>
                  <a:pt x="282773" y="565546"/>
                </a:cubicBezTo>
                <a:cubicBezTo>
                  <a:pt x="126602" y="565546"/>
                  <a:pt x="0" y="438944"/>
                  <a:pt x="0" y="282773"/>
                </a:cubicBezTo>
                <a:close/>
              </a:path>
            </a:pathLst>
          </a:custGeom>
          <a:solidFill>
            <a:srgbClr val="FFC000"/>
          </a:solidFill>
          <a:ln w="25400">
            <a:noFill/>
          </a:ln>
          <a:effectLst>
            <a:outerShdw sx="1000" sy="1000" algn="ctr" rotWithShape="0">
              <a:prstClr val="black"/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ru-RU" sz="1000" dirty="0">
              <a:solidFill>
                <a:srgbClr val="FFFFFF"/>
              </a:solidFill>
              <a:latin typeface="Oswald Light" pitchFamily="2" charset="-52"/>
              <a:ea typeface="VTB Group Cond Book" panose="020B0506050504020204" pitchFamily="34" charset="-52"/>
            </a:endParaRPr>
          </a:p>
        </p:txBody>
      </p:sp>
      <p:sp>
        <p:nvSpPr>
          <p:cNvPr id="16" name="Текст 17">
            <a:extLst>
              <a:ext uri="{FF2B5EF4-FFF2-40B4-BE49-F238E27FC236}">
                <a16:creationId xmlns:a16="http://schemas.microsoft.com/office/drawing/2014/main" id="{771059B9-8E6C-794C-A96E-C3438E5141F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298544" y="3473322"/>
            <a:ext cx="3440258" cy="443000"/>
          </a:xfr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None/>
              <a:defRPr sz="2000">
                <a:solidFill>
                  <a:schemeClr val="tx2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  <a:lvl2pPr>
              <a:defRPr sz="16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>
              <a:defRPr sz="16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>
              <a:defRPr sz="16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>
              <a:defRPr sz="16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38" name="Текст 17">
            <a:extLst>
              <a:ext uri="{FF2B5EF4-FFF2-40B4-BE49-F238E27FC236}">
                <a16:creationId xmlns:a16="http://schemas.microsoft.com/office/drawing/2014/main" id="{31CA3133-3D47-9A1A-984F-515C68A79E5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98934" y="2051371"/>
            <a:ext cx="3440258" cy="315984"/>
          </a:xfrm>
        </p:spPr>
        <p:txBody>
          <a:bodyPr>
            <a:spAutoFit/>
          </a:bodyPr>
          <a:lstStyle>
            <a:lvl1pPr marL="0" indent="0" algn="r">
              <a:spcBef>
                <a:spcPts val="0"/>
              </a:spcBef>
              <a:buNone/>
              <a:defRPr sz="16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>
              <a:defRPr sz="16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>
              <a:defRPr sz="16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>
              <a:defRPr sz="16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>
              <a:defRPr sz="16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39" name="Текст 17">
            <a:extLst>
              <a:ext uri="{FF2B5EF4-FFF2-40B4-BE49-F238E27FC236}">
                <a16:creationId xmlns:a16="http://schemas.microsoft.com/office/drawing/2014/main" id="{670199D2-572F-FD89-170B-5BAE0091912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18897" y="3478139"/>
            <a:ext cx="3440258" cy="315984"/>
          </a:xfrm>
        </p:spPr>
        <p:txBody>
          <a:bodyPr>
            <a:spAutoFit/>
          </a:bodyPr>
          <a:lstStyle>
            <a:lvl1pPr marL="0" indent="0" algn="r">
              <a:spcBef>
                <a:spcPts val="0"/>
              </a:spcBef>
              <a:buNone/>
              <a:defRPr sz="16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>
              <a:defRPr sz="16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>
              <a:defRPr sz="16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>
              <a:defRPr sz="16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>
              <a:defRPr sz="16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40" name="Текст 17">
            <a:extLst>
              <a:ext uri="{FF2B5EF4-FFF2-40B4-BE49-F238E27FC236}">
                <a16:creationId xmlns:a16="http://schemas.microsoft.com/office/drawing/2014/main" id="{29620166-1E91-5C91-7708-9C983120F79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65540" y="5182726"/>
            <a:ext cx="3440258" cy="315984"/>
          </a:xfrm>
        </p:spPr>
        <p:txBody>
          <a:bodyPr>
            <a:spAutoFit/>
          </a:bodyPr>
          <a:lstStyle>
            <a:lvl1pPr marL="0" indent="0" algn="r">
              <a:spcBef>
                <a:spcPts val="0"/>
              </a:spcBef>
              <a:buNone/>
              <a:defRPr sz="16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>
              <a:defRPr sz="16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>
              <a:defRPr sz="16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>
              <a:defRPr sz="16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>
              <a:defRPr sz="16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41" name="Текст 17">
            <a:extLst>
              <a:ext uri="{FF2B5EF4-FFF2-40B4-BE49-F238E27FC236}">
                <a16:creationId xmlns:a16="http://schemas.microsoft.com/office/drawing/2014/main" id="{D24B2797-AD35-F57A-7ED0-7C5CCE93E84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696578" y="2051371"/>
            <a:ext cx="3440258" cy="315984"/>
          </a:xfrm>
        </p:spPr>
        <p:txBody>
          <a:bodyPr>
            <a:spAutoFit/>
          </a:bodyPr>
          <a:lstStyle>
            <a:lvl1pPr marL="0" indent="0" algn="l">
              <a:spcBef>
                <a:spcPts val="0"/>
              </a:spcBef>
              <a:buNone/>
              <a:defRPr sz="16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>
              <a:defRPr sz="16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>
              <a:defRPr sz="16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>
              <a:defRPr sz="16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>
              <a:defRPr sz="16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42" name="Текст 17">
            <a:extLst>
              <a:ext uri="{FF2B5EF4-FFF2-40B4-BE49-F238E27FC236}">
                <a16:creationId xmlns:a16="http://schemas.microsoft.com/office/drawing/2014/main" id="{ED204A46-98B1-48CF-9F8E-B4CE083D966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85491" y="3478139"/>
            <a:ext cx="3440258" cy="315984"/>
          </a:xfrm>
        </p:spPr>
        <p:txBody>
          <a:bodyPr>
            <a:spAutoFit/>
          </a:bodyPr>
          <a:lstStyle>
            <a:lvl1pPr marL="0" indent="0" algn="l">
              <a:spcBef>
                <a:spcPts val="0"/>
              </a:spcBef>
              <a:buNone/>
              <a:defRPr sz="16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>
              <a:defRPr sz="16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>
              <a:defRPr sz="16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>
              <a:defRPr sz="16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>
              <a:defRPr sz="16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43" name="Текст 17">
            <a:extLst>
              <a:ext uri="{FF2B5EF4-FFF2-40B4-BE49-F238E27FC236}">
                <a16:creationId xmlns:a16="http://schemas.microsoft.com/office/drawing/2014/main" id="{CBB2C0E7-F7E6-9B3A-0FF9-18B05F6DF10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041034" y="5182726"/>
            <a:ext cx="3440258" cy="315984"/>
          </a:xfrm>
        </p:spPr>
        <p:txBody>
          <a:bodyPr>
            <a:spAutoFit/>
          </a:bodyPr>
          <a:lstStyle>
            <a:lvl1pPr marL="0" indent="0" algn="l">
              <a:spcBef>
                <a:spcPts val="0"/>
              </a:spcBef>
              <a:buNone/>
              <a:defRPr sz="16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>
              <a:defRPr sz="16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>
              <a:defRPr sz="16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>
              <a:defRPr sz="16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>
              <a:defRPr sz="16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44" name="Текст 17">
            <a:extLst>
              <a:ext uri="{FF2B5EF4-FFF2-40B4-BE49-F238E27FC236}">
                <a16:creationId xmlns:a16="http://schemas.microsoft.com/office/drawing/2014/main" id="{B77EA78E-0D58-BBC7-7B2C-838A45A69DE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561911" y="6127217"/>
            <a:ext cx="3440258" cy="315984"/>
          </a:xfrm>
        </p:spPr>
        <p:txBody>
          <a:bodyPr>
            <a:spAutoFit/>
          </a:bodyPr>
          <a:lstStyle>
            <a:lvl1pPr marL="0" indent="0" algn="l">
              <a:spcBef>
                <a:spcPts val="0"/>
              </a:spcBef>
              <a:buNone/>
              <a:defRPr sz="16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>
              <a:defRPr sz="16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>
              <a:defRPr sz="16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>
              <a:defRPr sz="16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>
              <a:defRPr sz="16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19609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нтакты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5CAA33D-8554-9BBA-D458-A373FB6053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662" y="984657"/>
            <a:ext cx="6377362" cy="646331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17">
            <a:extLst>
              <a:ext uri="{FF2B5EF4-FFF2-40B4-BE49-F238E27FC236}">
                <a16:creationId xmlns:a16="http://schemas.microsoft.com/office/drawing/2014/main" id="{7CF94CCE-77AB-D951-E2A0-AC0D0EDF486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72116" y="2966493"/>
            <a:ext cx="2201262" cy="315984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>
              <a:defRPr sz="16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>
              <a:defRPr sz="16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>
              <a:defRPr sz="16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>
              <a:defRPr sz="16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4" name="Текст 17">
            <a:extLst>
              <a:ext uri="{FF2B5EF4-FFF2-40B4-BE49-F238E27FC236}">
                <a16:creationId xmlns:a16="http://schemas.microsoft.com/office/drawing/2014/main" id="{58122823-E81A-47A0-CC76-0572CED2ABF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272116" y="4009300"/>
            <a:ext cx="2201262" cy="315984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>
              <a:defRPr sz="16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>
              <a:defRPr sz="16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>
              <a:defRPr sz="16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>
              <a:defRPr sz="16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5" name="Текст 17">
            <a:extLst>
              <a:ext uri="{FF2B5EF4-FFF2-40B4-BE49-F238E27FC236}">
                <a16:creationId xmlns:a16="http://schemas.microsoft.com/office/drawing/2014/main" id="{62EA56DE-B3B3-330A-592A-AA5E59D643B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272116" y="5052107"/>
            <a:ext cx="2201262" cy="315984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>
              <a:defRPr sz="16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>
              <a:defRPr sz="16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>
              <a:defRPr sz="16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>
              <a:defRPr sz="16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6" name="Овал 5">
            <a:extLst>
              <a:ext uri="{FF2B5EF4-FFF2-40B4-BE49-F238E27FC236}">
                <a16:creationId xmlns:a16="http://schemas.microsoft.com/office/drawing/2014/main" id="{35531991-9BBD-01AC-F961-BCAD103E0CBC}"/>
              </a:ext>
            </a:extLst>
          </p:cNvPr>
          <p:cNvSpPr/>
          <p:nvPr userDrawn="1"/>
        </p:nvSpPr>
        <p:spPr>
          <a:xfrm rot="8990495">
            <a:off x="8658159" y="-1262949"/>
            <a:ext cx="6181854" cy="6140220"/>
          </a:xfrm>
          <a:prstGeom prst="ellipse">
            <a:avLst/>
          </a:prstGeom>
          <a:noFill/>
          <a:ln w="393700">
            <a:gradFill>
              <a:gsLst>
                <a:gs pos="64529">
                  <a:srgbClr val="010101"/>
                </a:gs>
                <a:gs pos="21000">
                  <a:srgbClr val="00AEEF"/>
                </a:gs>
                <a:gs pos="0">
                  <a:srgbClr val="010101"/>
                </a:gs>
                <a:gs pos="100000">
                  <a:srgbClr val="00AEEF"/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Рисунок 12">
            <a:extLst>
              <a:ext uri="{FF2B5EF4-FFF2-40B4-BE49-F238E27FC236}">
                <a16:creationId xmlns:a16="http://schemas.microsoft.com/office/drawing/2014/main" id="{330B74FD-8ADE-A25B-C19E-EB0F1492F862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6370638" y="1208405"/>
            <a:ext cx="3544887" cy="4778375"/>
          </a:xfrm>
          <a:prstGeom prst="roundRect">
            <a:avLst>
              <a:gd name="adj" fmla="val 8642"/>
            </a:avLst>
          </a:prstGeom>
          <a:pattFill prst="pct5">
            <a:fgClr>
              <a:srgbClr val="000000"/>
            </a:fgClr>
            <a:bgClr>
              <a:schemeClr val="bg1"/>
            </a:bgClr>
          </a:pattFill>
          <a:ln w="19050">
            <a:solidFill>
              <a:srgbClr val="93E3FF"/>
            </a:solidFill>
          </a:ln>
        </p:spPr>
        <p:txBody>
          <a:bodyPr/>
          <a:lstStyle/>
          <a:p>
            <a:endParaRPr lang="en-US"/>
          </a:p>
        </p:txBody>
      </p:sp>
      <p:sp>
        <p:nvSpPr>
          <p:cNvPr id="10" name="Подзаголовок 2">
            <a:extLst>
              <a:ext uri="{FF2B5EF4-FFF2-40B4-BE49-F238E27FC236}">
                <a16:creationId xmlns:a16="http://schemas.microsoft.com/office/drawing/2014/main" id="{C3C2226A-2D9A-2EF9-44C2-EABFA804AC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2172" y="1823030"/>
            <a:ext cx="5590946" cy="313932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90205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нтакты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4482113-ECDB-FFDF-9F41-E6AADEB02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662" y="984657"/>
            <a:ext cx="10515600" cy="646331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6" name="Текст 37">
            <a:extLst>
              <a:ext uri="{FF2B5EF4-FFF2-40B4-BE49-F238E27FC236}">
                <a16:creationId xmlns:a16="http://schemas.microsoft.com/office/drawing/2014/main" id="{89EC5EDE-F550-C643-B0C7-A6824586F51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291662" y="763437"/>
            <a:ext cx="1558336" cy="288028"/>
          </a:xfrm>
        </p:spPr>
        <p:txBody>
          <a:bodyPr>
            <a:sp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defRPr>
            </a:lvl1pPr>
            <a:lvl2pPr>
              <a:defRPr sz="18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2pPr>
            <a:lvl3pPr>
              <a:defRPr sz="18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3pPr>
            <a:lvl4pPr>
              <a:defRPr sz="18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4pPr>
            <a:lvl5pPr>
              <a:defRPr sz="18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5pPr>
          </a:lstStyle>
          <a:p>
            <a:pPr lvl="0"/>
            <a:endParaRPr lang="ru-RU" dirty="0"/>
          </a:p>
        </p:txBody>
      </p:sp>
      <p:sp>
        <p:nvSpPr>
          <p:cNvPr id="7" name="Текст 17">
            <a:extLst>
              <a:ext uri="{FF2B5EF4-FFF2-40B4-BE49-F238E27FC236}">
                <a16:creationId xmlns:a16="http://schemas.microsoft.com/office/drawing/2014/main" id="{AE7D9636-5172-098F-994A-F2816847BFF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193666" y="4127657"/>
            <a:ext cx="2201262" cy="343940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>
              <a:defRPr sz="16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>
              <a:defRPr sz="16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>
              <a:defRPr sz="16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>
              <a:defRPr sz="16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8" name="Текст 17">
            <a:extLst>
              <a:ext uri="{FF2B5EF4-FFF2-40B4-BE49-F238E27FC236}">
                <a16:creationId xmlns:a16="http://schemas.microsoft.com/office/drawing/2014/main" id="{3E8029AE-C7FC-58CE-0CEE-FB7BE515729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193666" y="5170464"/>
            <a:ext cx="2201262" cy="343940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>
              <a:defRPr sz="16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>
              <a:defRPr sz="16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>
              <a:defRPr sz="16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>
              <a:defRPr sz="16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12" name="Рисунок 11">
            <a:extLst>
              <a:ext uri="{FF2B5EF4-FFF2-40B4-BE49-F238E27FC236}">
                <a16:creationId xmlns:a16="http://schemas.microsoft.com/office/drawing/2014/main" id="{9A27C23D-6CCA-6301-F262-CE5D66555AF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5905501" y="572608"/>
            <a:ext cx="5574978" cy="5482061"/>
          </a:xfrm>
          <a:prstGeom prst="ellipse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4411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объекта по центру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C8D823A-DFAF-DE8F-845D-63DF43442D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32839"/>
            <a:ext cx="10515600" cy="646331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5" name="Текст 28">
            <a:extLst>
              <a:ext uri="{FF2B5EF4-FFF2-40B4-BE49-F238E27FC236}">
                <a16:creationId xmlns:a16="http://schemas.microsoft.com/office/drawing/2014/main" id="{A0C537E9-374E-2B98-587B-20ADFA94841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126311" y="1007341"/>
            <a:ext cx="1939378" cy="315984"/>
          </a:xfrm>
          <a:noFill/>
        </p:spPr>
        <p:txBody>
          <a:bodyPr wrap="square">
            <a:spAutoFit/>
          </a:bodyPr>
          <a:lstStyle>
            <a:lvl1pPr marL="0" indent="0" algn="ctr">
              <a:spcBef>
                <a:spcPts val="0"/>
              </a:spcBef>
              <a:buNone/>
              <a:defRPr lang="ru-RU" sz="1600" b="0" i="0" smtClean="0">
                <a:solidFill>
                  <a:schemeClr val="bg1"/>
                </a:solidFill>
                <a:effectLst/>
                <a:latin typeface="Poppins Light" panose="00000400000000000000" pitchFamily="2" charset="0"/>
                <a:cs typeface="Poppins Light" panose="00000400000000000000" pitchFamily="2" charset="0"/>
              </a:defRPr>
            </a:lvl1pPr>
            <a:lvl2pPr>
              <a:defRPr lang="ru-RU" sz="1800" smtClean="0"/>
            </a:lvl2pPr>
            <a:lvl3pPr>
              <a:defRPr lang="ru-RU" sz="1800" smtClean="0"/>
            </a:lvl3pPr>
            <a:lvl4pPr>
              <a:defRPr lang="ru-RU" smtClean="0"/>
            </a:lvl4pPr>
            <a:lvl5pPr>
              <a:defRPr lang="en-US"/>
            </a:lvl5pPr>
          </a:lstStyle>
          <a:p>
            <a:pPr marL="0" lvl="0"/>
            <a:endParaRPr lang="en-US" dirty="0"/>
          </a:p>
        </p:txBody>
      </p:sp>
      <p:sp>
        <p:nvSpPr>
          <p:cNvPr id="6" name="Прямоугольник: скругленные углы 5">
            <a:extLst>
              <a:ext uri="{FF2B5EF4-FFF2-40B4-BE49-F238E27FC236}">
                <a16:creationId xmlns:a16="http://schemas.microsoft.com/office/drawing/2014/main" id="{FFD13737-7014-2BF3-9641-51C1D1CF5104}"/>
              </a:ext>
            </a:extLst>
          </p:cNvPr>
          <p:cNvSpPr/>
          <p:nvPr userDrawn="1"/>
        </p:nvSpPr>
        <p:spPr>
          <a:xfrm>
            <a:off x="8494931" y="2805545"/>
            <a:ext cx="2805545" cy="3241964"/>
          </a:xfrm>
          <a:prstGeom prst="roundRect">
            <a:avLst>
              <a:gd name="adj" fmla="val 10298"/>
            </a:avLst>
          </a:prstGeom>
          <a:solidFill>
            <a:srgbClr val="010101">
              <a:alpha val="23000"/>
            </a:srgbClr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610145AF-3787-83FA-5712-8FE2D0F09C5E}"/>
              </a:ext>
            </a:extLst>
          </p:cNvPr>
          <p:cNvSpPr/>
          <p:nvPr userDrawn="1"/>
        </p:nvSpPr>
        <p:spPr>
          <a:xfrm>
            <a:off x="4693227" y="2805545"/>
            <a:ext cx="2805545" cy="3241964"/>
          </a:xfrm>
          <a:prstGeom prst="roundRect">
            <a:avLst>
              <a:gd name="adj" fmla="val 10298"/>
            </a:avLst>
          </a:prstGeom>
          <a:solidFill>
            <a:srgbClr val="010101">
              <a:alpha val="23000"/>
            </a:srgbClr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81C041E9-03B8-BF61-9BCF-953AE3615DA0}"/>
              </a:ext>
            </a:extLst>
          </p:cNvPr>
          <p:cNvSpPr/>
          <p:nvPr userDrawn="1"/>
        </p:nvSpPr>
        <p:spPr>
          <a:xfrm>
            <a:off x="891524" y="2805545"/>
            <a:ext cx="2805545" cy="3241964"/>
          </a:xfrm>
          <a:prstGeom prst="roundRect">
            <a:avLst>
              <a:gd name="adj" fmla="val 10298"/>
            </a:avLst>
          </a:prstGeom>
          <a:solidFill>
            <a:srgbClr val="010101">
              <a:alpha val="23000"/>
            </a:srgbClr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Текст 17">
            <a:extLst>
              <a:ext uri="{FF2B5EF4-FFF2-40B4-BE49-F238E27FC236}">
                <a16:creationId xmlns:a16="http://schemas.microsoft.com/office/drawing/2014/main" id="{31394622-BA89-9D1E-C93C-92FBEDE129F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147739" y="4292301"/>
            <a:ext cx="2293110" cy="343940"/>
          </a:xfr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>
              <a:defRPr sz="16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>
              <a:defRPr sz="16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>
              <a:defRPr sz="16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>
              <a:defRPr sz="16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10" name="Текст 17">
            <a:extLst>
              <a:ext uri="{FF2B5EF4-FFF2-40B4-BE49-F238E27FC236}">
                <a16:creationId xmlns:a16="http://schemas.microsoft.com/office/drawing/2014/main" id="{EEF75CBD-8095-D517-9403-C953102C514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949443" y="4292301"/>
            <a:ext cx="2293110" cy="343940"/>
          </a:xfr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>
              <a:defRPr sz="16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>
              <a:defRPr sz="16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>
              <a:defRPr sz="16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>
              <a:defRPr sz="16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11" name="Текст 17">
            <a:extLst>
              <a:ext uri="{FF2B5EF4-FFF2-40B4-BE49-F238E27FC236}">
                <a16:creationId xmlns:a16="http://schemas.microsoft.com/office/drawing/2014/main" id="{EB8D69B7-8B83-F263-2342-3783249BCE50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51147" y="4292301"/>
            <a:ext cx="2293110" cy="343940"/>
          </a:xfr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>
              <a:defRPr sz="16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>
              <a:defRPr sz="16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>
              <a:defRPr sz="16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>
              <a:defRPr sz="16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72032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объекта по центру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37">
            <a:extLst>
              <a:ext uri="{FF2B5EF4-FFF2-40B4-BE49-F238E27FC236}">
                <a16:creationId xmlns:a16="http://schemas.microsoft.com/office/drawing/2014/main" id="{1CFB1416-0231-B8DD-D138-37C86D69DCB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442052" y="5075240"/>
            <a:ext cx="1792992" cy="315984"/>
          </a:xfrm>
        </p:spPr>
        <p:txBody>
          <a:bodyPr>
            <a:sp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  <a:lvl2pPr>
              <a:defRPr sz="18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2pPr>
            <a:lvl3pPr>
              <a:defRPr sz="18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3pPr>
            <a:lvl4pPr>
              <a:defRPr sz="18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4pPr>
            <a:lvl5pPr>
              <a:defRPr sz="18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5pPr>
          </a:lstStyle>
          <a:p>
            <a:pPr lvl="0"/>
            <a:endParaRPr lang="ru-RU" dirty="0"/>
          </a:p>
        </p:txBody>
      </p:sp>
      <p:sp>
        <p:nvSpPr>
          <p:cNvPr id="4" name="Текст 37">
            <a:extLst>
              <a:ext uri="{FF2B5EF4-FFF2-40B4-BE49-F238E27FC236}">
                <a16:creationId xmlns:a16="http://schemas.microsoft.com/office/drawing/2014/main" id="{12EF7F0D-C9D0-A0D2-CCE3-561000EDBE0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99925" y="4116902"/>
            <a:ext cx="2677247" cy="343940"/>
          </a:xfrm>
        </p:spPr>
        <p:txBody>
          <a:bodyPr>
            <a:spAutoFit/>
          </a:bodyPr>
          <a:lstStyle>
            <a:lvl1pPr marL="0" indent="0" algn="ctr">
              <a:buNone/>
              <a:defRPr sz="1800">
                <a:gradFill>
                  <a:gsLst>
                    <a:gs pos="0">
                      <a:srgbClr val="00AEEF"/>
                    </a:gs>
                    <a:gs pos="54000">
                      <a:srgbClr val="93E3FF"/>
                    </a:gs>
                    <a:gs pos="100000">
                      <a:srgbClr val="93E3FF"/>
                    </a:gs>
                  </a:gsLst>
                  <a:lin ang="0" scaled="0"/>
                </a:gra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  <a:lvl2pPr>
              <a:defRPr sz="18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2pPr>
            <a:lvl3pPr>
              <a:defRPr sz="18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3pPr>
            <a:lvl4pPr>
              <a:defRPr sz="18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4pPr>
            <a:lvl5pPr>
              <a:defRPr sz="18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5pPr>
          </a:lstStyle>
          <a:p>
            <a:pPr lvl="0"/>
            <a:endParaRPr lang="ru-RU" dirty="0"/>
          </a:p>
        </p:txBody>
      </p:sp>
      <p:sp>
        <p:nvSpPr>
          <p:cNvPr id="5" name="Текст 37">
            <a:extLst>
              <a:ext uri="{FF2B5EF4-FFF2-40B4-BE49-F238E27FC236}">
                <a16:creationId xmlns:a16="http://schemas.microsoft.com/office/drawing/2014/main" id="{61B2B4BD-2527-160B-4ED3-633DB20EF89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199503" y="5075240"/>
            <a:ext cx="1792992" cy="315984"/>
          </a:xfrm>
        </p:spPr>
        <p:txBody>
          <a:bodyPr>
            <a:sp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  <a:lvl2pPr>
              <a:defRPr sz="18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2pPr>
            <a:lvl3pPr>
              <a:defRPr sz="18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3pPr>
            <a:lvl4pPr>
              <a:defRPr sz="18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4pPr>
            <a:lvl5pPr>
              <a:defRPr sz="18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5pPr>
          </a:lstStyle>
          <a:p>
            <a:pPr lvl="0"/>
            <a:endParaRPr lang="ru-RU" dirty="0"/>
          </a:p>
        </p:txBody>
      </p:sp>
      <p:sp>
        <p:nvSpPr>
          <p:cNvPr id="6" name="Текст 37">
            <a:extLst>
              <a:ext uri="{FF2B5EF4-FFF2-40B4-BE49-F238E27FC236}">
                <a16:creationId xmlns:a16="http://schemas.microsoft.com/office/drawing/2014/main" id="{3BD79CB4-F813-E7DC-C8BC-A246164FBE8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757376" y="4116902"/>
            <a:ext cx="2677247" cy="343940"/>
          </a:xfrm>
        </p:spPr>
        <p:txBody>
          <a:bodyPr>
            <a:spAutoFit/>
          </a:bodyPr>
          <a:lstStyle>
            <a:lvl1pPr marL="0" indent="0" algn="ctr">
              <a:buNone/>
              <a:defRPr sz="1800">
                <a:gradFill>
                  <a:gsLst>
                    <a:gs pos="0">
                      <a:srgbClr val="00AEEF"/>
                    </a:gs>
                    <a:gs pos="54000">
                      <a:srgbClr val="93E3FF"/>
                    </a:gs>
                    <a:gs pos="100000">
                      <a:srgbClr val="93E3FF"/>
                    </a:gs>
                  </a:gsLst>
                  <a:lin ang="0" scaled="0"/>
                </a:gra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  <a:lvl2pPr>
              <a:defRPr sz="18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2pPr>
            <a:lvl3pPr>
              <a:defRPr sz="18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3pPr>
            <a:lvl4pPr>
              <a:defRPr sz="18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4pPr>
            <a:lvl5pPr>
              <a:defRPr sz="18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5pPr>
          </a:lstStyle>
          <a:p>
            <a:pPr lvl="0"/>
            <a:endParaRPr lang="ru-RU" dirty="0"/>
          </a:p>
        </p:txBody>
      </p:sp>
      <p:sp>
        <p:nvSpPr>
          <p:cNvPr id="7" name="Текст 37">
            <a:extLst>
              <a:ext uri="{FF2B5EF4-FFF2-40B4-BE49-F238E27FC236}">
                <a16:creationId xmlns:a16="http://schemas.microsoft.com/office/drawing/2014/main" id="{CB9DBA71-8543-99D5-1008-61D8778A947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087883" y="5075240"/>
            <a:ext cx="1792992" cy="315984"/>
          </a:xfrm>
        </p:spPr>
        <p:txBody>
          <a:bodyPr>
            <a:sp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  <a:lvl2pPr>
              <a:defRPr sz="18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2pPr>
            <a:lvl3pPr>
              <a:defRPr sz="18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3pPr>
            <a:lvl4pPr>
              <a:defRPr sz="18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4pPr>
            <a:lvl5pPr>
              <a:defRPr sz="18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5pPr>
          </a:lstStyle>
          <a:p>
            <a:pPr lvl="0"/>
            <a:endParaRPr lang="ru-RU" dirty="0"/>
          </a:p>
        </p:txBody>
      </p:sp>
      <p:sp>
        <p:nvSpPr>
          <p:cNvPr id="8" name="Текст 37">
            <a:extLst>
              <a:ext uri="{FF2B5EF4-FFF2-40B4-BE49-F238E27FC236}">
                <a16:creationId xmlns:a16="http://schemas.microsoft.com/office/drawing/2014/main" id="{EC807A9C-B244-4184-3A38-33477CF46EE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645756" y="4116902"/>
            <a:ext cx="2677247" cy="343940"/>
          </a:xfrm>
        </p:spPr>
        <p:txBody>
          <a:bodyPr>
            <a:spAutoFit/>
          </a:bodyPr>
          <a:lstStyle>
            <a:lvl1pPr marL="0" indent="0" algn="ctr">
              <a:buNone/>
              <a:defRPr sz="1800">
                <a:gradFill>
                  <a:gsLst>
                    <a:gs pos="0">
                      <a:srgbClr val="00AEEF"/>
                    </a:gs>
                    <a:gs pos="54000">
                      <a:srgbClr val="93E3FF"/>
                    </a:gs>
                    <a:gs pos="100000">
                      <a:srgbClr val="93E3FF"/>
                    </a:gs>
                  </a:gsLst>
                  <a:lin ang="0" scaled="0"/>
                </a:gra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  <a:lvl2pPr>
              <a:defRPr sz="18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2pPr>
            <a:lvl3pPr>
              <a:defRPr sz="18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3pPr>
            <a:lvl4pPr>
              <a:defRPr sz="18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4pPr>
            <a:lvl5pPr>
              <a:defRPr sz="18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5pPr>
          </a:lstStyle>
          <a:p>
            <a:pPr lvl="0"/>
            <a:endParaRPr lang="ru-RU" dirty="0"/>
          </a:p>
        </p:txBody>
      </p:sp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id="{300506BC-1274-363D-E126-F2BFEBF8DA27}"/>
              </a:ext>
            </a:extLst>
          </p:cNvPr>
          <p:cNvSpPr/>
          <p:nvPr userDrawn="1"/>
        </p:nvSpPr>
        <p:spPr>
          <a:xfrm>
            <a:off x="1682486" y="2760899"/>
            <a:ext cx="1193548" cy="1043594"/>
          </a:xfrm>
          <a:prstGeom prst="roundRect">
            <a:avLst>
              <a:gd name="adj" fmla="val 14517"/>
            </a:avLst>
          </a:prstGeom>
          <a:noFill/>
          <a:ln w="12700">
            <a:gradFill>
              <a:gsLst>
                <a:gs pos="0">
                  <a:srgbClr val="93E3FF"/>
                </a:gs>
                <a:gs pos="100000">
                  <a:srgbClr val="00AEEF"/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BC9C12FF-42BE-4B32-D834-94B09FF5253D}"/>
              </a:ext>
            </a:extLst>
          </p:cNvPr>
          <p:cNvSpPr/>
          <p:nvPr userDrawn="1"/>
        </p:nvSpPr>
        <p:spPr>
          <a:xfrm>
            <a:off x="5496894" y="2760899"/>
            <a:ext cx="1193548" cy="1043594"/>
          </a:xfrm>
          <a:prstGeom prst="roundRect">
            <a:avLst>
              <a:gd name="adj" fmla="val 14517"/>
            </a:avLst>
          </a:prstGeom>
          <a:noFill/>
          <a:ln w="12700">
            <a:gradFill>
              <a:gsLst>
                <a:gs pos="0">
                  <a:srgbClr val="93E3FF"/>
                </a:gs>
                <a:gs pos="100000">
                  <a:srgbClr val="00AEEF"/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Прямоугольник: скругленные углы 10">
            <a:extLst>
              <a:ext uri="{FF2B5EF4-FFF2-40B4-BE49-F238E27FC236}">
                <a16:creationId xmlns:a16="http://schemas.microsoft.com/office/drawing/2014/main" id="{D3F62A8F-3AD6-0038-4E46-8FE454DDAD4D}"/>
              </a:ext>
            </a:extLst>
          </p:cNvPr>
          <p:cNvSpPr/>
          <p:nvPr userDrawn="1"/>
        </p:nvSpPr>
        <p:spPr>
          <a:xfrm>
            <a:off x="9311302" y="2760899"/>
            <a:ext cx="1193548" cy="1043594"/>
          </a:xfrm>
          <a:prstGeom prst="roundRect">
            <a:avLst>
              <a:gd name="adj" fmla="val 14517"/>
            </a:avLst>
          </a:prstGeom>
          <a:noFill/>
          <a:ln w="12700">
            <a:gradFill>
              <a:gsLst>
                <a:gs pos="0">
                  <a:srgbClr val="93E3FF"/>
                </a:gs>
                <a:gs pos="100000">
                  <a:srgbClr val="00AEEF"/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829B47B8-1DA1-A011-4137-E10AA5BB15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32839"/>
            <a:ext cx="10515600" cy="646331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13" name="Текст 28">
            <a:extLst>
              <a:ext uri="{FF2B5EF4-FFF2-40B4-BE49-F238E27FC236}">
                <a16:creationId xmlns:a16="http://schemas.microsoft.com/office/drawing/2014/main" id="{101E99B2-7818-F7E3-9656-E88A8E65666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126311" y="1007341"/>
            <a:ext cx="1939378" cy="315984"/>
          </a:xfrm>
          <a:noFill/>
        </p:spPr>
        <p:txBody>
          <a:bodyPr wrap="square">
            <a:spAutoFit/>
          </a:bodyPr>
          <a:lstStyle>
            <a:lvl1pPr marL="0" indent="0" algn="ctr">
              <a:spcBef>
                <a:spcPts val="0"/>
              </a:spcBef>
              <a:buNone/>
              <a:defRPr lang="ru-RU" sz="1600" b="0" i="0" smtClean="0">
                <a:solidFill>
                  <a:schemeClr val="bg1"/>
                </a:solidFill>
                <a:effectLst/>
                <a:latin typeface="Poppins Light" panose="00000400000000000000" pitchFamily="2" charset="0"/>
                <a:cs typeface="Poppins Light" panose="00000400000000000000" pitchFamily="2" charset="0"/>
              </a:defRPr>
            </a:lvl1pPr>
            <a:lvl2pPr>
              <a:defRPr lang="ru-RU" sz="1800" smtClean="0"/>
            </a:lvl2pPr>
            <a:lvl3pPr>
              <a:defRPr lang="ru-RU" sz="1800" smtClean="0"/>
            </a:lvl3pPr>
            <a:lvl4pPr>
              <a:defRPr lang="ru-RU" smtClean="0"/>
            </a:lvl4pPr>
            <a:lvl5pPr>
              <a:defRPr lang="en-US"/>
            </a:lvl5pPr>
          </a:lstStyle>
          <a:p>
            <a:pPr marL="0"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04134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аблиц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7A142FF-9176-B328-43DE-B207184967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662" y="984657"/>
            <a:ext cx="10515600" cy="646331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37">
            <a:extLst>
              <a:ext uri="{FF2B5EF4-FFF2-40B4-BE49-F238E27FC236}">
                <a16:creationId xmlns:a16="http://schemas.microsoft.com/office/drawing/2014/main" id="{31E30D9D-B834-CA42-8DA7-E30518429AF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291662" y="763437"/>
            <a:ext cx="1558336" cy="288028"/>
          </a:xfrm>
        </p:spPr>
        <p:txBody>
          <a:bodyPr>
            <a:sp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defRPr>
            </a:lvl1pPr>
            <a:lvl2pPr>
              <a:defRPr sz="18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2pPr>
            <a:lvl3pPr>
              <a:defRPr sz="18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3pPr>
            <a:lvl4pPr>
              <a:defRPr sz="18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4pPr>
            <a:lvl5pPr>
              <a:defRPr sz="18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5pPr>
          </a:lstStyle>
          <a:p>
            <a:pPr lvl="0"/>
            <a:endParaRPr lang="ru-RU" dirty="0"/>
          </a:p>
        </p:txBody>
      </p:sp>
      <p:sp>
        <p:nvSpPr>
          <p:cNvPr id="6" name="Текст 17">
            <a:extLst>
              <a:ext uri="{FF2B5EF4-FFF2-40B4-BE49-F238E27FC236}">
                <a16:creationId xmlns:a16="http://schemas.microsoft.com/office/drawing/2014/main" id="{CBCC7D62-C476-5E81-EAF2-5B3ABE54F81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69823" y="2776987"/>
            <a:ext cx="3456185" cy="288028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>
              <a:defRPr sz="16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>
              <a:defRPr sz="16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>
              <a:defRPr sz="16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>
              <a:defRPr sz="16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7" name="Текст 17">
            <a:extLst>
              <a:ext uri="{FF2B5EF4-FFF2-40B4-BE49-F238E27FC236}">
                <a16:creationId xmlns:a16="http://schemas.microsoft.com/office/drawing/2014/main" id="{C318607D-0CB3-BF6E-4E71-27E258DE653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69823" y="3757755"/>
            <a:ext cx="3456185" cy="288028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>
              <a:defRPr sz="16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>
              <a:defRPr sz="16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>
              <a:defRPr sz="16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>
              <a:defRPr sz="16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8" name="Текст 17">
            <a:extLst>
              <a:ext uri="{FF2B5EF4-FFF2-40B4-BE49-F238E27FC236}">
                <a16:creationId xmlns:a16="http://schemas.microsoft.com/office/drawing/2014/main" id="{F5B7B22D-1091-7391-3390-69EDC217530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69823" y="4778953"/>
            <a:ext cx="3456185" cy="288028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>
              <a:defRPr sz="16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>
              <a:defRPr sz="16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>
              <a:defRPr sz="16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>
              <a:defRPr sz="16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23311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иаграмм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3B3CD06-208F-792F-AF58-3DC5DE70E1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662" y="984657"/>
            <a:ext cx="10515600" cy="646331"/>
          </a:xfrm>
          <a:prstGeom prst="rect">
            <a:avLst/>
          </a:prstGeom>
        </p:spPr>
        <p:txBody>
          <a:bodyPr/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3" name="Текст 37">
            <a:extLst>
              <a:ext uri="{FF2B5EF4-FFF2-40B4-BE49-F238E27FC236}">
                <a16:creationId xmlns:a16="http://schemas.microsoft.com/office/drawing/2014/main" id="{336DF832-0EFD-B8ED-7160-3A5A385A9B8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291662" y="763437"/>
            <a:ext cx="1558336" cy="288028"/>
          </a:xfrm>
        </p:spPr>
        <p:txBody>
          <a:bodyPr>
            <a:sp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defRPr>
            </a:lvl1pPr>
            <a:lvl2pPr>
              <a:defRPr sz="18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2pPr>
            <a:lvl3pPr>
              <a:defRPr sz="18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3pPr>
            <a:lvl4pPr>
              <a:defRPr sz="18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4pPr>
            <a:lvl5pPr>
              <a:defRPr sz="18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5pPr>
          </a:lstStyle>
          <a:p>
            <a:pPr lvl="0"/>
            <a:endParaRPr lang="ru-RU" dirty="0"/>
          </a:p>
        </p:txBody>
      </p:sp>
      <p:sp>
        <p:nvSpPr>
          <p:cNvPr id="7" name="Текст 17">
            <a:extLst>
              <a:ext uri="{FF2B5EF4-FFF2-40B4-BE49-F238E27FC236}">
                <a16:creationId xmlns:a16="http://schemas.microsoft.com/office/drawing/2014/main" id="{226789FA-C242-B9D1-1A37-5CE5447D9E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838188" y="2776987"/>
            <a:ext cx="3456185" cy="288028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>
              <a:defRPr sz="16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>
              <a:defRPr sz="16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>
              <a:defRPr sz="16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>
              <a:defRPr sz="16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8" name="Текст 37">
            <a:extLst>
              <a:ext uri="{FF2B5EF4-FFF2-40B4-BE49-F238E27FC236}">
                <a16:creationId xmlns:a16="http://schemas.microsoft.com/office/drawing/2014/main" id="{927D74A7-2DE6-C1A1-7CA3-F892CA7D318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838189" y="2446549"/>
            <a:ext cx="2445102" cy="343940"/>
          </a:xfrm>
        </p:spPr>
        <p:txBody>
          <a:bodyPr>
            <a:spAutoFit/>
          </a:bodyPr>
          <a:lstStyle>
            <a:lvl1pPr marL="0" indent="0" algn="l">
              <a:buNone/>
              <a:defRPr sz="1800">
                <a:gradFill>
                  <a:gsLst>
                    <a:gs pos="0">
                      <a:srgbClr val="00AEEF"/>
                    </a:gs>
                    <a:gs pos="54000">
                      <a:srgbClr val="93E3FF"/>
                    </a:gs>
                    <a:gs pos="100000">
                      <a:srgbClr val="93E3FF"/>
                    </a:gs>
                  </a:gsLst>
                  <a:lin ang="0" scaled="0"/>
                </a:gra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  <a:lvl2pPr>
              <a:defRPr sz="18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2pPr>
            <a:lvl3pPr>
              <a:defRPr sz="18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3pPr>
            <a:lvl4pPr>
              <a:defRPr sz="18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4pPr>
            <a:lvl5pPr>
              <a:defRPr sz="18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5pPr>
          </a:lstStyle>
          <a:p>
            <a:pPr lvl="0"/>
            <a:endParaRPr lang="ru-RU" dirty="0"/>
          </a:p>
        </p:txBody>
      </p:sp>
      <p:sp>
        <p:nvSpPr>
          <p:cNvPr id="9" name="Текст 17">
            <a:extLst>
              <a:ext uri="{FF2B5EF4-FFF2-40B4-BE49-F238E27FC236}">
                <a16:creationId xmlns:a16="http://schemas.microsoft.com/office/drawing/2014/main" id="{6208A589-A6E3-F35F-89B8-52B81854E1B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838188" y="3757755"/>
            <a:ext cx="3456185" cy="288028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>
              <a:defRPr sz="16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>
              <a:defRPr sz="16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>
              <a:defRPr sz="16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>
              <a:defRPr sz="16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10" name="Текст 37">
            <a:extLst>
              <a:ext uri="{FF2B5EF4-FFF2-40B4-BE49-F238E27FC236}">
                <a16:creationId xmlns:a16="http://schemas.microsoft.com/office/drawing/2014/main" id="{F9F02BF4-605F-97CE-4B48-2C852C417FD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838189" y="3427317"/>
            <a:ext cx="2445102" cy="343940"/>
          </a:xfrm>
        </p:spPr>
        <p:txBody>
          <a:bodyPr>
            <a:spAutoFit/>
          </a:bodyPr>
          <a:lstStyle>
            <a:lvl1pPr marL="0" indent="0" algn="l">
              <a:buNone/>
              <a:defRPr sz="1800">
                <a:gradFill>
                  <a:gsLst>
                    <a:gs pos="0">
                      <a:srgbClr val="00AEEF"/>
                    </a:gs>
                    <a:gs pos="54000">
                      <a:srgbClr val="93E3FF"/>
                    </a:gs>
                    <a:gs pos="100000">
                      <a:srgbClr val="93E3FF"/>
                    </a:gs>
                  </a:gsLst>
                  <a:lin ang="0" scaled="0"/>
                </a:gra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  <a:lvl2pPr>
              <a:defRPr sz="18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2pPr>
            <a:lvl3pPr>
              <a:defRPr sz="18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3pPr>
            <a:lvl4pPr>
              <a:defRPr sz="18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4pPr>
            <a:lvl5pPr>
              <a:defRPr sz="18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5pPr>
          </a:lstStyle>
          <a:p>
            <a:pPr lvl="0"/>
            <a:endParaRPr lang="ru-RU" dirty="0"/>
          </a:p>
        </p:txBody>
      </p:sp>
      <p:sp>
        <p:nvSpPr>
          <p:cNvPr id="11" name="Текст 17">
            <a:extLst>
              <a:ext uri="{FF2B5EF4-FFF2-40B4-BE49-F238E27FC236}">
                <a16:creationId xmlns:a16="http://schemas.microsoft.com/office/drawing/2014/main" id="{C5903496-405A-B37A-40D0-B3147DD6575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838188" y="4778953"/>
            <a:ext cx="3456185" cy="288028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>
              <a:defRPr sz="16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>
              <a:defRPr sz="16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>
              <a:defRPr sz="16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>
              <a:defRPr sz="16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12" name="Текст 37">
            <a:extLst>
              <a:ext uri="{FF2B5EF4-FFF2-40B4-BE49-F238E27FC236}">
                <a16:creationId xmlns:a16="http://schemas.microsoft.com/office/drawing/2014/main" id="{15DD4C43-1DC4-7897-900F-930A72977F5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838189" y="4448515"/>
            <a:ext cx="2445102" cy="343940"/>
          </a:xfrm>
        </p:spPr>
        <p:txBody>
          <a:bodyPr>
            <a:spAutoFit/>
          </a:bodyPr>
          <a:lstStyle>
            <a:lvl1pPr marL="0" indent="0" algn="l">
              <a:buNone/>
              <a:defRPr sz="1800">
                <a:gradFill>
                  <a:gsLst>
                    <a:gs pos="0">
                      <a:srgbClr val="00AEEF"/>
                    </a:gs>
                    <a:gs pos="54000">
                      <a:srgbClr val="93E3FF"/>
                    </a:gs>
                    <a:gs pos="100000">
                      <a:srgbClr val="93E3FF"/>
                    </a:gs>
                  </a:gsLst>
                  <a:lin ang="0" scaled="0"/>
                </a:gra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  <a:lvl2pPr>
              <a:defRPr sz="18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2pPr>
            <a:lvl3pPr>
              <a:defRPr sz="18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3pPr>
            <a:lvl4pPr>
              <a:defRPr sz="18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4pPr>
            <a:lvl5pPr>
              <a:defRPr sz="18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5pPr>
          </a:lstStyle>
          <a:p>
            <a:pPr lvl="0"/>
            <a:endParaRPr lang="ru-RU" dirty="0"/>
          </a:p>
        </p:txBody>
      </p:sp>
      <p:sp>
        <p:nvSpPr>
          <p:cNvPr id="13" name="Текст 17">
            <a:extLst>
              <a:ext uri="{FF2B5EF4-FFF2-40B4-BE49-F238E27FC236}">
                <a16:creationId xmlns:a16="http://schemas.microsoft.com/office/drawing/2014/main" id="{240AA21D-C908-51FD-1456-F1A4CD84575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838188" y="5779937"/>
            <a:ext cx="3456185" cy="288028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>
              <a:defRPr sz="16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>
              <a:defRPr sz="16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>
              <a:defRPr sz="16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>
              <a:defRPr sz="16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14" name="Текст 37">
            <a:extLst>
              <a:ext uri="{FF2B5EF4-FFF2-40B4-BE49-F238E27FC236}">
                <a16:creationId xmlns:a16="http://schemas.microsoft.com/office/drawing/2014/main" id="{6CF09EB7-3347-87A3-BA72-27486D055B7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838189" y="5449499"/>
            <a:ext cx="2445102" cy="343940"/>
          </a:xfrm>
        </p:spPr>
        <p:txBody>
          <a:bodyPr>
            <a:spAutoFit/>
          </a:bodyPr>
          <a:lstStyle>
            <a:lvl1pPr marL="0" indent="0" algn="l">
              <a:buNone/>
              <a:defRPr sz="1800">
                <a:gradFill>
                  <a:gsLst>
                    <a:gs pos="0">
                      <a:srgbClr val="00AEEF"/>
                    </a:gs>
                    <a:gs pos="54000">
                      <a:srgbClr val="93E3FF"/>
                    </a:gs>
                    <a:gs pos="100000">
                      <a:srgbClr val="93E3FF"/>
                    </a:gs>
                  </a:gsLst>
                  <a:lin ang="0" scaled="0"/>
                </a:gra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  <a:lvl2pPr>
              <a:defRPr sz="18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2pPr>
            <a:lvl3pPr>
              <a:defRPr sz="18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3pPr>
            <a:lvl4pPr>
              <a:defRPr sz="18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4pPr>
            <a:lvl5pPr>
              <a:defRPr sz="18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5pPr>
          </a:lstStyle>
          <a:p>
            <a:pPr lvl="0"/>
            <a:endParaRPr lang="ru-RU" dirty="0"/>
          </a:p>
        </p:txBody>
      </p:sp>
      <p:sp>
        <p:nvSpPr>
          <p:cNvPr id="15" name="Овал 14">
            <a:extLst>
              <a:ext uri="{FF2B5EF4-FFF2-40B4-BE49-F238E27FC236}">
                <a16:creationId xmlns:a16="http://schemas.microsoft.com/office/drawing/2014/main" id="{BF8C8A6F-08F8-CC7B-CD6E-DB75B291F40B}"/>
              </a:ext>
            </a:extLst>
          </p:cNvPr>
          <p:cNvSpPr/>
          <p:nvPr userDrawn="1"/>
        </p:nvSpPr>
        <p:spPr>
          <a:xfrm rot="13081926">
            <a:off x="9559749" y="-1753070"/>
            <a:ext cx="3713452" cy="3688442"/>
          </a:xfrm>
          <a:prstGeom prst="ellipse">
            <a:avLst/>
          </a:prstGeom>
          <a:noFill/>
          <a:ln w="393700">
            <a:gradFill>
              <a:gsLst>
                <a:gs pos="21000">
                  <a:srgbClr val="00AEEF"/>
                </a:gs>
                <a:gs pos="0">
                  <a:srgbClr val="010101"/>
                </a:gs>
                <a:gs pos="100000">
                  <a:srgbClr val="00AEEF"/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1847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графи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2344648-F2BD-8013-7463-44EAB0B7C5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662" y="984657"/>
            <a:ext cx="10515600" cy="646331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37">
            <a:extLst>
              <a:ext uri="{FF2B5EF4-FFF2-40B4-BE49-F238E27FC236}">
                <a16:creationId xmlns:a16="http://schemas.microsoft.com/office/drawing/2014/main" id="{93EAD8BC-2160-CBA4-E712-773012FF3F3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291662" y="763437"/>
            <a:ext cx="1558336" cy="288028"/>
          </a:xfrm>
        </p:spPr>
        <p:txBody>
          <a:bodyPr>
            <a:sp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defRPr>
            </a:lvl1pPr>
            <a:lvl2pPr>
              <a:defRPr sz="18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2pPr>
            <a:lvl3pPr>
              <a:defRPr sz="18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3pPr>
            <a:lvl4pPr>
              <a:defRPr sz="18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4pPr>
            <a:lvl5pPr>
              <a:defRPr sz="18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5pPr>
          </a:lstStyle>
          <a:p>
            <a:pPr lvl="0"/>
            <a:endParaRPr lang="ru-RU" dirty="0"/>
          </a:p>
        </p:txBody>
      </p:sp>
      <p:sp>
        <p:nvSpPr>
          <p:cNvPr id="6" name="Текст 17">
            <a:extLst>
              <a:ext uri="{FF2B5EF4-FFF2-40B4-BE49-F238E27FC236}">
                <a16:creationId xmlns:a16="http://schemas.microsoft.com/office/drawing/2014/main" id="{B7D6A22E-8F67-563E-E4ED-398821C116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117389" y="2609843"/>
            <a:ext cx="3456185" cy="288028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>
              <a:defRPr sz="16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>
              <a:defRPr sz="16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>
              <a:defRPr sz="16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>
              <a:defRPr sz="16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7" name="Текст 37">
            <a:extLst>
              <a:ext uri="{FF2B5EF4-FFF2-40B4-BE49-F238E27FC236}">
                <a16:creationId xmlns:a16="http://schemas.microsoft.com/office/drawing/2014/main" id="{4DF7C9AD-91F0-CA97-49CB-9862975A6FF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117390" y="2279405"/>
            <a:ext cx="2445102" cy="343940"/>
          </a:xfrm>
        </p:spPr>
        <p:txBody>
          <a:bodyPr>
            <a:spAutoFit/>
          </a:bodyPr>
          <a:lstStyle>
            <a:lvl1pPr marL="0" indent="0" algn="l">
              <a:buNone/>
              <a:defRPr sz="1800">
                <a:gradFill>
                  <a:gsLst>
                    <a:gs pos="0">
                      <a:srgbClr val="00AEEF"/>
                    </a:gs>
                    <a:gs pos="54000">
                      <a:srgbClr val="93E3FF"/>
                    </a:gs>
                    <a:gs pos="100000">
                      <a:srgbClr val="93E3FF"/>
                    </a:gs>
                  </a:gsLst>
                  <a:lin ang="0" scaled="0"/>
                </a:gra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  <a:lvl2pPr>
              <a:defRPr sz="18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2pPr>
            <a:lvl3pPr>
              <a:defRPr sz="18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3pPr>
            <a:lvl4pPr>
              <a:defRPr sz="18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4pPr>
            <a:lvl5pPr>
              <a:defRPr sz="18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5pPr>
          </a:lstStyle>
          <a:p>
            <a:pPr lvl="0"/>
            <a:endParaRPr lang="ru-RU" dirty="0"/>
          </a:p>
        </p:txBody>
      </p:sp>
      <p:sp>
        <p:nvSpPr>
          <p:cNvPr id="8" name="Текст 17">
            <a:extLst>
              <a:ext uri="{FF2B5EF4-FFF2-40B4-BE49-F238E27FC236}">
                <a16:creationId xmlns:a16="http://schemas.microsoft.com/office/drawing/2014/main" id="{94D27160-7E78-1687-F1BD-D5CB548B691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117389" y="3590611"/>
            <a:ext cx="3456185" cy="288028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>
              <a:defRPr sz="16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>
              <a:defRPr sz="16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>
              <a:defRPr sz="16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>
              <a:defRPr sz="16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9" name="Текст 37">
            <a:extLst>
              <a:ext uri="{FF2B5EF4-FFF2-40B4-BE49-F238E27FC236}">
                <a16:creationId xmlns:a16="http://schemas.microsoft.com/office/drawing/2014/main" id="{86EBD7BD-79BB-93A8-D0DB-50FD9D0AB2B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117390" y="3260173"/>
            <a:ext cx="2445102" cy="343940"/>
          </a:xfrm>
        </p:spPr>
        <p:txBody>
          <a:bodyPr>
            <a:spAutoFit/>
          </a:bodyPr>
          <a:lstStyle>
            <a:lvl1pPr marL="0" indent="0" algn="l">
              <a:buNone/>
              <a:defRPr sz="1800">
                <a:gradFill>
                  <a:gsLst>
                    <a:gs pos="0">
                      <a:srgbClr val="00AEEF"/>
                    </a:gs>
                    <a:gs pos="54000">
                      <a:srgbClr val="93E3FF"/>
                    </a:gs>
                    <a:gs pos="100000">
                      <a:srgbClr val="93E3FF"/>
                    </a:gs>
                  </a:gsLst>
                  <a:lin ang="0" scaled="0"/>
                </a:gra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  <a:lvl2pPr>
              <a:defRPr sz="18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2pPr>
            <a:lvl3pPr>
              <a:defRPr sz="18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3pPr>
            <a:lvl4pPr>
              <a:defRPr sz="18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4pPr>
            <a:lvl5pPr>
              <a:defRPr sz="18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5pPr>
          </a:lstStyle>
          <a:p>
            <a:pPr lvl="0"/>
            <a:endParaRPr lang="ru-RU" dirty="0"/>
          </a:p>
        </p:txBody>
      </p:sp>
      <p:sp>
        <p:nvSpPr>
          <p:cNvPr id="10" name="Текст 17">
            <a:extLst>
              <a:ext uri="{FF2B5EF4-FFF2-40B4-BE49-F238E27FC236}">
                <a16:creationId xmlns:a16="http://schemas.microsoft.com/office/drawing/2014/main" id="{7BDE775D-FCBA-05F3-8BCC-2ACBB3412C4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117389" y="4611809"/>
            <a:ext cx="3456185" cy="288028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>
              <a:defRPr sz="16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>
              <a:defRPr sz="16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>
              <a:defRPr sz="16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>
              <a:defRPr sz="16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11" name="Текст 37">
            <a:extLst>
              <a:ext uri="{FF2B5EF4-FFF2-40B4-BE49-F238E27FC236}">
                <a16:creationId xmlns:a16="http://schemas.microsoft.com/office/drawing/2014/main" id="{293624A2-B764-D621-69E5-0A8C9BCFA6E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1117390" y="4281371"/>
            <a:ext cx="2445102" cy="343940"/>
          </a:xfrm>
        </p:spPr>
        <p:txBody>
          <a:bodyPr>
            <a:spAutoFit/>
          </a:bodyPr>
          <a:lstStyle>
            <a:lvl1pPr marL="0" indent="0" algn="l">
              <a:buNone/>
              <a:defRPr sz="1800">
                <a:gradFill>
                  <a:gsLst>
                    <a:gs pos="0">
                      <a:srgbClr val="00AEEF"/>
                    </a:gs>
                    <a:gs pos="54000">
                      <a:srgbClr val="93E3FF"/>
                    </a:gs>
                    <a:gs pos="100000">
                      <a:srgbClr val="93E3FF"/>
                    </a:gs>
                  </a:gsLst>
                  <a:lin ang="0" scaled="0"/>
                </a:gra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  <a:lvl2pPr>
              <a:defRPr sz="18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2pPr>
            <a:lvl3pPr>
              <a:defRPr sz="18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3pPr>
            <a:lvl4pPr>
              <a:defRPr sz="18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4pPr>
            <a:lvl5pPr>
              <a:defRPr sz="18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5pPr>
          </a:lstStyle>
          <a:p>
            <a:pPr lvl="0"/>
            <a:endParaRPr lang="ru-RU" dirty="0"/>
          </a:p>
        </p:txBody>
      </p:sp>
      <p:sp>
        <p:nvSpPr>
          <p:cNvPr id="12" name="Текст 17">
            <a:extLst>
              <a:ext uri="{FF2B5EF4-FFF2-40B4-BE49-F238E27FC236}">
                <a16:creationId xmlns:a16="http://schemas.microsoft.com/office/drawing/2014/main" id="{111D26F0-5C4C-49C6-1ECD-D55699A90FE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1117389" y="5612793"/>
            <a:ext cx="3456185" cy="288028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>
              <a:defRPr sz="16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>
              <a:defRPr sz="16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>
              <a:defRPr sz="16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>
              <a:defRPr sz="16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13" name="Текст 37">
            <a:extLst>
              <a:ext uri="{FF2B5EF4-FFF2-40B4-BE49-F238E27FC236}">
                <a16:creationId xmlns:a16="http://schemas.microsoft.com/office/drawing/2014/main" id="{8B611406-2ABA-45D9-B92D-053C75DDA34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1117390" y="5282355"/>
            <a:ext cx="2445102" cy="343940"/>
          </a:xfrm>
        </p:spPr>
        <p:txBody>
          <a:bodyPr>
            <a:spAutoFit/>
          </a:bodyPr>
          <a:lstStyle>
            <a:lvl1pPr marL="0" indent="0" algn="l">
              <a:buNone/>
              <a:defRPr sz="1800">
                <a:gradFill>
                  <a:gsLst>
                    <a:gs pos="0">
                      <a:srgbClr val="00AEEF"/>
                    </a:gs>
                    <a:gs pos="54000">
                      <a:srgbClr val="93E3FF"/>
                    </a:gs>
                    <a:gs pos="100000">
                      <a:srgbClr val="93E3FF"/>
                    </a:gs>
                  </a:gsLst>
                  <a:lin ang="0" scaled="0"/>
                </a:gra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  <a:lvl2pPr>
              <a:defRPr sz="18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2pPr>
            <a:lvl3pPr>
              <a:defRPr sz="18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3pPr>
            <a:lvl4pPr>
              <a:defRPr sz="18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4pPr>
            <a:lvl5pPr>
              <a:defRPr sz="18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5pPr>
          </a:lstStyle>
          <a:p>
            <a:pPr lvl="0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487911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01D3D7CC-F693-6FDF-D620-65EFB378FE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74707" y="2156574"/>
            <a:ext cx="5590946" cy="1551825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  <a:endParaRPr lang="en-US" dirty="0"/>
          </a:p>
        </p:txBody>
      </p:sp>
      <p:sp>
        <p:nvSpPr>
          <p:cNvPr id="11" name="Заголовок 10">
            <a:extLst>
              <a:ext uri="{FF2B5EF4-FFF2-40B4-BE49-F238E27FC236}">
                <a16:creationId xmlns:a16="http://schemas.microsoft.com/office/drawing/2014/main" id="{B0DF85C9-3E4C-6114-C30B-F29F4A3A68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4707" y="984657"/>
            <a:ext cx="5727298" cy="590931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2" name="Прямоугольник: скругленные углы 1">
            <a:extLst>
              <a:ext uri="{FF2B5EF4-FFF2-40B4-BE49-F238E27FC236}">
                <a16:creationId xmlns:a16="http://schemas.microsoft.com/office/drawing/2014/main" id="{0AC04338-105F-CEE8-BA23-AA11911CE620}"/>
              </a:ext>
            </a:extLst>
          </p:cNvPr>
          <p:cNvSpPr/>
          <p:nvPr userDrawn="1"/>
        </p:nvSpPr>
        <p:spPr>
          <a:xfrm>
            <a:off x="-808742" y="4138977"/>
            <a:ext cx="6539698" cy="1469985"/>
          </a:xfrm>
          <a:prstGeom prst="roundRect">
            <a:avLst>
              <a:gd name="adj" fmla="val 14517"/>
            </a:avLst>
          </a:prstGeom>
          <a:gradFill>
            <a:gsLst>
              <a:gs pos="51900">
                <a:srgbClr val="00AEEF"/>
              </a:gs>
              <a:gs pos="0">
                <a:srgbClr val="183D6D"/>
              </a:gs>
              <a:gs pos="100000">
                <a:srgbClr val="00AEEF">
                  <a:alpha val="21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Рисунок 6">
            <a:extLst>
              <a:ext uri="{FF2B5EF4-FFF2-40B4-BE49-F238E27FC236}">
                <a16:creationId xmlns:a16="http://schemas.microsoft.com/office/drawing/2014/main" id="{696FD5B6-21DD-A970-C474-89417ABFA5B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07988" y="1323975"/>
            <a:ext cx="4676775" cy="3897313"/>
          </a:xfrm>
          <a:prstGeom prst="roundRect">
            <a:avLst>
              <a:gd name="adj" fmla="val 12509"/>
            </a:avLst>
          </a:pr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en-US" dirty="0"/>
          </a:p>
        </p:txBody>
      </p:sp>
      <p:sp>
        <p:nvSpPr>
          <p:cNvPr id="10" name="Текст 9">
            <a:extLst>
              <a:ext uri="{FF2B5EF4-FFF2-40B4-BE49-F238E27FC236}">
                <a16:creationId xmlns:a16="http://schemas.microsoft.com/office/drawing/2014/main" id="{E14D3D4B-22B6-6F17-DCC7-A33085B39A3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947686" y="4365625"/>
            <a:ext cx="3863975" cy="313932"/>
          </a:xfrm>
        </p:spPr>
        <p:txBody>
          <a:bodyPr/>
          <a:lstStyle>
            <a:lvl1pPr>
              <a:defRPr i="1"/>
            </a:lvl1pPr>
            <a:lvl2pPr>
              <a:defRPr i="1"/>
            </a:lvl2pPr>
            <a:lvl3pPr>
              <a:defRPr i="1"/>
            </a:lvl3pPr>
            <a:lvl4pPr>
              <a:defRPr i="1"/>
            </a:lvl4pPr>
            <a:lvl5pPr>
              <a:defRPr i="1"/>
            </a:lvl5pPr>
          </a:lstStyle>
          <a:p>
            <a:pPr lvl="0"/>
            <a:r>
              <a:rPr lang="ru-RU" dirty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28682810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манда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Прямоугольник: скругленные углы 30">
            <a:extLst>
              <a:ext uri="{FF2B5EF4-FFF2-40B4-BE49-F238E27FC236}">
                <a16:creationId xmlns:a16="http://schemas.microsoft.com/office/drawing/2014/main" id="{F9EDF7F7-6812-2686-6BCC-DABA2F5F14A5}"/>
              </a:ext>
            </a:extLst>
          </p:cNvPr>
          <p:cNvSpPr/>
          <p:nvPr userDrawn="1"/>
        </p:nvSpPr>
        <p:spPr>
          <a:xfrm>
            <a:off x="4687771" y="2241811"/>
            <a:ext cx="2380392" cy="3626554"/>
          </a:xfrm>
          <a:prstGeom prst="roundRect">
            <a:avLst>
              <a:gd name="adj" fmla="val 10686"/>
            </a:avLst>
          </a:prstGeom>
          <a:solidFill>
            <a:srgbClr val="00AEEF">
              <a:alpha val="24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Овал 5">
            <a:extLst>
              <a:ext uri="{FF2B5EF4-FFF2-40B4-BE49-F238E27FC236}">
                <a16:creationId xmlns:a16="http://schemas.microsoft.com/office/drawing/2014/main" id="{4D5C3795-01CC-975D-ECB1-06D10771AFD7}"/>
              </a:ext>
            </a:extLst>
          </p:cNvPr>
          <p:cNvSpPr/>
          <p:nvPr userDrawn="1"/>
        </p:nvSpPr>
        <p:spPr>
          <a:xfrm rot="2888064">
            <a:off x="9374493" y="-3365821"/>
            <a:ext cx="6181854" cy="6140220"/>
          </a:xfrm>
          <a:prstGeom prst="ellipse">
            <a:avLst/>
          </a:prstGeom>
          <a:noFill/>
          <a:ln w="393700">
            <a:gradFill>
              <a:gsLst>
                <a:gs pos="64529">
                  <a:srgbClr val="010101"/>
                </a:gs>
                <a:gs pos="21000">
                  <a:srgbClr val="00AEEF"/>
                </a:gs>
                <a:gs pos="0">
                  <a:srgbClr val="010101"/>
                </a:gs>
                <a:gs pos="100000">
                  <a:srgbClr val="00AEEF"/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id="{BB46EE68-2F8E-B245-EBB2-2F5645D52075}"/>
              </a:ext>
            </a:extLst>
          </p:cNvPr>
          <p:cNvSpPr/>
          <p:nvPr userDrawn="1"/>
        </p:nvSpPr>
        <p:spPr>
          <a:xfrm>
            <a:off x="407988" y="2241811"/>
            <a:ext cx="2380392" cy="3626554"/>
          </a:xfrm>
          <a:prstGeom prst="roundRect">
            <a:avLst>
              <a:gd name="adj" fmla="val 10686"/>
            </a:avLst>
          </a:prstGeom>
          <a:solidFill>
            <a:srgbClr val="00AEEF">
              <a:alpha val="24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Рисунок 14">
            <a:extLst>
              <a:ext uri="{FF2B5EF4-FFF2-40B4-BE49-F238E27FC236}">
                <a16:creationId xmlns:a16="http://schemas.microsoft.com/office/drawing/2014/main" id="{42CBE515-3564-74F2-7F90-B49DDBA2E90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07259" y="2241550"/>
            <a:ext cx="2380392" cy="2228850"/>
          </a:xfrm>
          <a:prstGeom prst="roundRect">
            <a:avLst>
              <a:gd name="adj" fmla="val 10855"/>
            </a:avLst>
          </a:prstGeom>
          <a:pattFill prst="pct5">
            <a:fgClr>
              <a:srgbClr val="00AEEF"/>
            </a:fgClr>
            <a:bgClr>
              <a:schemeClr val="bg1"/>
            </a:bgClr>
          </a:pattFill>
        </p:spPr>
        <p:txBody>
          <a:bodyPr/>
          <a:lstStyle/>
          <a:p>
            <a:endParaRPr lang="en-US"/>
          </a:p>
        </p:txBody>
      </p:sp>
      <p:sp>
        <p:nvSpPr>
          <p:cNvPr id="16" name="Подзаголовок 2">
            <a:extLst>
              <a:ext uri="{FF2B5EF4-FFF2-40B4-BE49-F238E27FC236}">
                <a16:creationId xmlns:a16="http://schemas.microsoft.com/office/drawing/2014/main" id="{443E2A82-23CD-15D7-4334-3F15F6258A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3779" y="4740355"/>
            <a:ext cx="2967351" cy="341632"/>
          </a:xfrm>
        </p:spPr>
        <p:txBody>
          <a:bodyPr/>
          <a:lstStyle>
            <a:lvl1pPr marL="0" indent="0" algn="ctr">
              <a:buNone/>
              <a:defRPr sz="1800"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  <a:endParaRPr lang="en-US" dirty="0"/>
          </a:p>
        </p:txBody>
      </p:sp>
      <p:sp>
        <p:nvSpPr>
          <p:cNvPr id="26" name="Заголовок 10">
            <a:extLst>
              <a:ext uri="{FF2B5EF4-FFF2-40B4-BE49-F238E27FC236}">
                <a16:creationId xmlns:a16="http://schemas.microsoft.com/office/drawing/2014/main" id="{4D9093FB-E320-0545-E00F-B86643291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172" y="1103021"/>
            <a:ext cx="7065010" cy="590931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30" name="Текст 37">
            <a:extLst>
              <a:ext uri="{FF2B5EF4-FFF2-40B4-BE49-F238E27FC236}">
                <a16:creationId xmlns:a16="http://schemas.microsoft.com/office/drawing/2014/main" id="{B640135E-623F-9BAE-06E8-0D744FEE15C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43324" y="5185100"/>
            <a:ext cx="1558336" cy="315984"/>
          </a:xfrm>
        </p:spPr>
        <p:txBody>
          <a:bodyPr>
            <a:spAutoFit/>
          </a:bodyPr>
          <a:lstStyle>
            <a:lvl1pPr marL="0" indent="0" algn="ctr">
              <a:buNone/>
              <a:defRPr sz="1600">
                <a:gradFill>
                  <a:gsLst>
                    <a:gs pos="0">
                      <a:srgbClr val="00AEEF"/>
                    </a:gs>
                    <a:gs pos="54000">
                      <a:srgbClr val="93E3FF"/>
                    </a:gs>
                    <a:gs pos="100000">
                      <a:srgbClr val="93E3FF"/>
                    </a:gs>
                  </a:gsLst>
                  <a:lin ang="0" scaled="0"/>
                </a:gra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  <a:lvl2pPr>
              <a:defRPr sz="18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2pPr>
            <a:lvl3pPr>
              <a:defRPr sz="18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3pPr>
            <a:lvl4pPr>
              <a:defRPr sz="18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4pPr>
            <a:lvl5pPr>
              <a:defRPr sz="18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5pPr>
          </a:lstStyle>
          <a:p>
            <a:pPr lvl="0"/>
            <a:endParaRPr lang="ru-RU" dirty="0"/>
          </a:p>
        </p:txBody>
      </p:sp>
      <p:sp>
        <p:nvSpPr>
          <p:cNvPr id="32" name="Рисунок 14">
            <a:extLst>
              <a:ext uri="{FF2B5EF4-FFF2-40B4-BE49-F238E27FC236}">
                <a16:creationId xmlns:a16="http://schemas.microsoft.com/office/drawing/2014/main" id="{C71D12B0-E448-70CC-F679-49FD6C41481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87771" y="2241550"/>
            <a:ext cx="2380392" cy="2228850"/>
          </a:xfrm>
          <a:prstGeom prst="roundRect">
            <a:avLst>
              <a:gd name="adj" fmla="val 10855"/>
            </a:avLst>
          </a:prstGeom>
          <a:pattFill prst="pct5">
            <a:fgClr>
              <a:srgbClr val="00AEEF"/>
            </a:fgClr>
            <a:bgClr>
              <a:schemeClr val="bg1"/>
            </a:bgClr>
          </a:pattFill>
        </p:spPr>
        <p:txBody>
          <a:bodyPr/>
          <a:lstStyle/>
          <a:p>
            <a:endParaRPr lang="en-US"/>
          </a:p>
        </p:txBody>
      </p:sp>
      <p:sp>
        <p:nvSpPr>
          <p:cNvPr id="35" name="Прямоугольник: скругленные углы 34">
            <a:extLst>
              <a:ext uri="{FF2B5EF4-FFF2-40B4-BE49-F238E27FC236}">
                <a16:creationId xmlns:a16="http://schemas.microsoft.com/office/drawing/2014/main" id="{FA5D82F0-9B5A-6AAC-9F2F-02B5F1F3068F}"/>
              </a:ext>
            </a:extLst>
          </p:cNvPr>
          <p:cNvSpPr/>
          <p:nvPr userDrawn="1"/>
        </p:nvSpPr>
        <p:spPr>
          <a:xfrm>
            <a:off x="8969013" y="2241811"/>
            <a:ext cx="2380392" cy="3626554"/>
          </a:xfrm>
          <a:prstGeom prst="roundRect">
            <a:avLst>
              <a:gd name="adj" fmla="val 10686"/>
            </a:avLst>
          </a:prstGeom>
          <a:solidFill>
            <a:srgbClr val="00AEEF">
              <a:alpha val="24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Рисунок 14">
            <a:extLst>
              <a:ext uri="{FF2B5EF4-FFF2-40B4-BE49-F238E27FC236}">
                <a16:creationId xmlns:a16="http://schemas.microsoft.com/office/drawing/2014/main" id="{6F6B65C5-7DA0-6A51-6354-579128447F4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968284" y="2241550"/>
            <a:ext cx="2380392" cy="2228850"/>
          </a:xfrm>
          <a:prstGeom prst="roundRect">
            <a:avLst>
              <a:gd name="adj" fmla="val 10855"/>
            </a:avLst>
          </a:prstGeom>
          <a:pattFill prst="pct5">
            <a:fgClr>
              <a:srgbClr val="00AEEF"/>
            </a:fgClr>
            <a:bgClr>
              <a:schemeClr val="bg1"/>
            </a:bgClr>
          </a:pattFill>
        </p:spPr>
        <p:txBody>
          <a:bodyPr/>
          <a:lstStyle/>
          <a:p>
            <a:endParaRPr lang="en-US"/>
          </a:p>
        </p:txBody>
      </p:sp>
      <p:sp>
        <p:nvSpPr>
          <p:cNvPr id="2" name="Текст 37">
            <a:extLst>
              <a:ext uri="{FF2B5EF4-FFF2-40B4-BE49-F238E27FC236}">
                <a16:creationId xmlns:a16="http://schemas.microsoft.com/office/drawing/2014/main" id="{492F3D68-61BD-9961-0380-C13BF70BAE6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098799" y="4738047"/>
            <a:ext cx="1558336" cy="343940"/>
          </a:xfrm>
        </p:spPr>
        <p:txBody>
          <a:bodyPr>
            <a:sp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  <a:lvl2pPr>
              <a:defRPr sz="18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2pPr>
            <a:lvl3pPr>
              <a:defRPr sz="18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3pPr>
            <a:lvl4pPr>
              <a:defRPr sz="18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4pPr>
            <a:lvl5pPr>
              <a:defRPr sz="18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5pPr>
          </a:lstStyle>
          <a:p>
            <a:pPr lvl="0"/>
            <a:endParaRPr lang="ru-RU" dirty="0"/>
          </a:p>
        </p:txBody>
      </p:sp>
      <p:sp>
        <p:nvSpPr>
          <p:cNvPr id="3" name="Текст 37">
            <a:extLst>
              <a:ext uri="{FF2B5EF4-FFF2-40B4-BE49-F238E27FC236}">
                <a16:creationId xmlns:a16="http://schemas.microsoft.com/office/drawing/2014/main" id="{4BF17FA4-A5C9-3922-CF28-655A58B3A97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098799" y="5185100"/>
            <a:ext cx="1558336" cy="315984"/>
          </a:xfrm>
        </p:spPr>
        <p:txBody>
          <a:bodyPr>
            <a:spAutoFit/>
          </a:bodyPr>
          <a:lstStyle>
            <a:lvl1pPr marL="0" indent="0" algn="l">
              <a:buNone/>
              <a:defRPr sz="1600">
                <a:solidFill>
                  <a:schemeClr val="accent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  <a:lvl2pPr>
              <a:defRPr sz="18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2pPr>
            <a:lvl3pPr>
              <a:defRPr sz="18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3pPr>
            <a:lvl4pPr>
              <a:defRPr sz="18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4pPr>
            <a:lvl5pPr>
              <a:defRPr sz="18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5pPr>
          </a:lstStyle>
          <a:p>
            <a:pPr lvl="0"/>
            <a:endParaRPr lang="ru-RU" dirty="0"/>
          </a:p>
        </p:txBody>
      </p:sp>
      <p:sp>
        <p:nvSpPr>
          <p:cNvPr id="4" name="Текст 37">
            <a:extLst>
              <a:ext uri="{FF2B5EF4-FFF2-40B4-BE49-F238E27FC236}">
                <a16:creationId xmlns:a16="http://schemas.microsoft.com/office/drawing/2014/main" id="{88E1BF80-0BCF-50CD-94B3-CC9D8252119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83712" y="4738046"/>
            <a:ext cx="2264964" cy="393789"/>
          </a:xfrm>
        </p:spPr>
        <p:txBody>
          <a:bodyPr wrap="square">
            <a:sp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  <a:lvl2pPr>
              <a:defRPr sz="18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2pPr>
            <a:lvl3pPr>
              <a:defRPr sz="18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3pPr>
            <a:lvl4pPr>
              <a:defRPr sz="18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4pPr>
            <a:lvl5pPr>
              <a:defRPr sz="18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5pPr>
          </a:lstStyle>
          <a:p>
            <a:pPr lvl="0"/>
            <a:endParaRPr lang="ru-RU" dirty="0"/>
          </a:p>
        </p:txBody>
      </p:sp>
      <p:sp>
        <p:nvSpPr>
          <p:cNvPr id="5" name="Текст 37">
            <a:extLst>
              <a:ext uri="{FF2B5EF4-FFF2-40B4-BE49-F238E27FC236}">
                <a16:creationId xmlns:a16="http://schemas.microsoft.com/office/drawing/2014/main" id="{08743438-1583-4F1C-921C-564892BD145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83711" y="5185100"/>
            <a:ext cx="2264964" cy="315984"/>
          </a:xfrm>
        </p:spPr>
        <p:txBody>
          <a:bodyPr wrap="square">
            <a:spAutoFit/>
          </a:bodyPr>
          <a:lstStyle>
            <a:lvl1pPr marL="0" indent="0" algn="ctr">
              <a:buNone/>
              <a:defRPr sz="1600">
                <a:solidFill>
                  <a:schemeClr val="accent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  <a:lvl2pPr>
              <a:defRPr sz="18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2pPr>
            <a:lvl3pPr>
              <a:defRPr sz="18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3pPr>
            <a:lvl4pPr>
              <a:defRPr sz="18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4pPr>
            <a:lvl5pPr>
              <a:defRPr sz="18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5pPr>
          </a:lstStyle>
          <a:p>
            <a:pPr lvl="0"/>
            <a:endParaRPr lang="ru-RU" dirty="0"/>
          </a:p>
        </p:txBody>
      </p:sp>
      <p:sp>
        <p:nvSpPr>
          <p:cNvPr id="7" name="Текст 37">
            <a:extLst>
              <a:ext uri="{FF2B5EF4-FFF2-40B4-BE49-F238E27FC236}">
                <a16:creationId xmlns:a16="http://schemas.microsoft.com/office/drawing/2014/main" id="{4691A458-4C71-4DB3-D7F5-5AC140AA83D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02172" y="763437"/>
            <a:ext cx="1558336" cy="288028"/>
          </a:xfrm>
        </p:spPr>
        <p:txBody>
          <a:bodyPr>
            <a:sp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defRPr>
            </a:lvl1pPr>
            <a:lvl2pPr>
              <a:defRPr sz="18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2pPr>
            <a:lvl3pPr>
              <a:defRPr sz="18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3pPr>
            <a:lvl4pPr>
              <a:defRPr sz="18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4pPr>
            <a:lvl5pPr>
              <a:defRPr sz="18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5pPr>
          </a:lstStyle>
          <a:p>
            <a:pPr lvl="0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88518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манда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73B54D85-C735-7EB6-6FEE-586494E4CA00}"/>
              </a:ext>
            </a:extLst>
          </p:cNvPr>
          <p:cNvSpPr/>
          <p:nvPr userDrawn="1"/>
        </p:nvSpPr>
        <p:spPr>
          <a:xfrm>
            <a:off x="6644203" y="776984"/>
            <a:ext cx="5104884" cy="1469985"/>
          </a:xfrm>
          <a:prstGeom prst="roundRect">
            <a:avLst>
              <a:gd name="adj" fmla="val 14517"/>
            </a:avLst>
          </a:prstGeom>
          <a:gradFill>
            <a:gsLst>
              <a:gs pos="51900">
                <a:srgbClr val="00AEEF"/>
              </a:gs>
              <a:gs pos="0">
                <a:srgbClr val="183D6D"/>
              </a:gs>
              <a:gs pos="100000">
                <a:srgbClr val="00AEEF">
                  <a:alpha val="21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Прямоугольник: скругленные углы 5">
            <a:extLst>
              <a:ext uri="{FF2B5EF4-FFF2-40B4-BE49-F238E27FC236}">
                <a16:creationId xmlns:a16="http://schemas.microsoft.com/office/drawing/2014/main" id="{610F57E7-C80F-784F-89A4-DC62B6ED4373}"/>
              </a:ext>
            </a:extLst>
          </p:cNvPr>
          <p:cNvSpPr/>
          <p:nvPr userDrawn="1"/>
        </p:nvSpPr>
        <p:spPr>
          <a:xfrm>
            <a:off x="6644203" y="2559783"/>
            <a:ext cx="5104884" cy="1469985"/>
          </a:xfrm>
          <a:prstGeom prst="roundRect">
            <a:avLst>
              <a:gd name="adj" fmla="val 14517"/>
            </a:avLst>
          </a:prstGeom>
          <a:noFill/>
          <a:ln w="12700">
            <a:gradFill>
              <a:gsLst>
                <a:gs pos="0">
                  <a:srgbClr val="93E3FF"/>
                </a:gs>
                <a:gs pos="100000">
                  <a:srgbClr val="00AEEF"/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id="{AEB09D4A-195B-2046-5E5F-265E20CC23D1}"/>
              </a:ext>
            </a:extLst>
          </p:cNvPr>
          <p:cNvSpPr/>
          <p:nvPr userDrawn="1"/>
        </p:nvSpPr>
        <p:spPr>
          <a:xfrm>
            <a:off x="6644203" y="4342583"/>
            <a:ext cx="5104884" cy="1469985"/>
          </a:xfrm>
          <a:prstGeom prst="roundRect">
            <a:avLst>
              <a:gd name="adj" fmla="val 14517"/>
            </a:avLst>
          </a:prstGeom>
          <a:noFill/>
          <a:ln w="12700">
            <a:gradFill>
              <a:gsLst>
                <a:gs pos="0">
                  <a:srgbClr val="93E3FF"/>
                </a:gs>
                <a:gs pos="100000">
                  <a:srgbClr val="00AEEF"/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Рисунок 30">
            <a:extLst>
              <a:ext uri="{FF2B5EF4-FFF2-40B4-BE49-F238E27FC236}">
                <a16:creationId xmlns:a16="http://schemas.microsoft.com/office/drawing/2014/main" id="{C55CAC75-7605-63F8-8238-B395363FC85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794090" y="2669788"/>
            <a:ext cx="1494504" cy="1249973"/>
          </a:xfrm>
          <a:prstGeom prst="roundRect">
            <a:avLst>
              <a:gd name="adj" fmla="val 17480"/>
            </a:avLst>
          </a:prstGeom>
          <a:pattFill prst="pct5">
            <a:fgClr>
              <a:srgbClr val="00AEEF"/>
            </a:fgClr>
            <a:bgClr>
              <a:schemeClr val="bg1"/>
            </a:bgClr>
          </a:patt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 sz="1800">
                <a:solidFill>
                  <a:schemeClr val="lt1"/>
                </a:solidFill>
              </a:defRPr>
            </a:lvl1pPr>
          </a:lstStyle>
          <a:p>
            <a:pPr marL="0" lvl="0" algn="ctr"/>
            <a:endParaRPr lang="en-US" dirty="0"/>
          </a:p>
        </p:txBody>
      </p:sp>
      <p:sp>
        <p:nvSpPr>
          <p:cNvPr id="13" name="Рисунок 30">
            <a:extLst>
              <a:ext uri="{FF2B5EF4-FFF2-40B4-BE49-F238E27FC236}">
                <a16:creationId xmlns:a16="http://schemas.microsoft.com/office/drawing/2014/main" id="{22792F3B-B0F5-BB14-C8F1-36808320EA42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794090" y="886989"/>
            <a:ext cx="1494504" cy="1249973"/>
          </a:xfrm>
          <a:prstGeom prst="roundRect">
            <a:avLst>
              <a:gd name="adj" fmla="val 17480"/>
            </a:avLst>
          </a:prstGeom>
          <a:pattFill prst="pct5">
            <a:fgClr>
              <a:srgbClr val="00AEEF"/>
            </a:fgClr>
            <a:bgClr>
              <a:schemeClr val="bg1"/>
            </a:bgClr>
          </a:patt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 sz="1800">
                <a:solidFill>
                  <a:schemeClr val="lt1"/>
                </a:solidFill>
              </a:defRPr>
            </a:lvl1pPr>
          </a:lstStyle>
          <a:p>
            <a:pPr marL="0" lvl="0" algn="ctr"/>
            <a:endParaRPr lang="en-US" dirty="0"/>
          </a:p>
        </p:txBody>
      </p:sp>
      <p:sp>
        <p:nvSpPr>
          <p:cNvPr id="14" name="Текст 37">
            <a:extLst>
              <a:ext uri="{FF2B5EF4-FFF2-40B4-BE49-F238E27FC236}">
                <a16:creationId xmlns:a16="http://schemas.microsoft.com/office/drawing/2014/main" id="{59E331B8-DDF8-943B-CDE3-F288926EE61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887729" y="1145251"/>
            <a:ext cx="1558336" cy="343940"/>
          </a:xfrm>
        </p:spPr>
        <p:txBody>
          <a:bodyPr>
            <a:sp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  <a:lvl2pPr>
              <a:defRPr sz="18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2pPr>
            <a:lvl3pPr>
              <a:defRPr sz="18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3pPr>
            <a:lvl4pPr>
              <a:defRPr sz="18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4pPr>
            <a:lvl5pPr>
              <a:defRPr sz="18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5pPr>
          </a:lstStyle>
          <a:p>
            <a:pPr lvl="0"/>
            <a:endParaRPr lang="ru-RU" dirty="0"/>
          </a:p>
        </p:txBody>
      </p:sp>
      <p:sp>
        <p:nvSpPr>
          <p:cNvPr id="15" name="Текст 37">
            <a:extLst>
              <a:ext uri="{FF2B5EF4-FFF2-40B4-BE49-F238E27FC236}">
                <a16:creationId xmlns:a16="http://schemas.microsoft.com/office/drawing/2014/main" id="{7C35D842-D236-57F8-6D10-333505FF92C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887729" y="1572937"/>
            <a:ext cx="1558336" cy="315984"/>
          </a:xfrm>
        </p:spPr>
        <p:txBody>
          <a:bodyPr>
            <a:sp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  <a:lvl2pPr>
              <a:defRPr sz="18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2pPr>
            <a:lvl3pPr>
              <a:defRPr sz="18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3pPr>
            <a:lvl4pPr>
              <a:defRPr sz="18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4pPr>
            <a:lvl5pPr>
              <a:defRPr sz="18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5pPr>
          </a:lstStyle>
          <a:p>
            <a:pPr lvl="0"/>
            <a:endParaRPr lang="ru-RU" dirty="0"/>
          </a:p>
        </p:txBody>
      </p:sp>
      <p:sp>
        <p:nvSpPr>
          <p:cNvPr id="16" name="Текст 37">
            <a:extLst>
              <a:ext uri="{FF2B5EF4-FFF2-40B4-BE49-F238E27FC236}">
                <a16:creationId xmlns:a16="http://schemas.microsoft.com/office/drawing/2014/main" id="{3CC43527-A41A-5B16-0228-87EBDFF8E8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887729" y="2939314"/>
            <a:ext cx="2374438" cy="343470"/>
          </a:xfrm>
        </p:spPr>
        <p:txBody>
          <a:bodyPr wrap="square">
            <a:sp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  <a:lvl2pPr>
              <a:defRPr sz="18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2pPr>
            <a:lvl3pPr>
              <a:defRPr sz="18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3pPr>
            <a:lvl4pPr>
              <a:defRPr sz="18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4pPr>
            <a:lvl5pPr>
              <a:defRPr sz="18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5pPr>
          </a:lstStyle>
          <a:p>
            <a:pPr lvl="0"/>
            <a:endParaRPr lang="ru-RU" dirty="0"/>
          </a:p>
        </p:txBody>
      </p:sp>
      <p:sp>
        <p:nvSpPr>
          <p:cNvPr id="17" name="Текст 37">
            <a:extLst>
              <a:ext uri="{FF2B5EF4-FFF2-40B4-BE49-F238E27FC236}">
                <a16:creationId xmlns:a16="http://schemas.microsoft.com/office/drawing/2014/main" id="{089B5FAB-0E07-30DC-2590-4A2496BBDB9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887729" y="3367000"/>
            <a:ext cx="2374438" cy="343470"/>
          </a:xfrm>
        </p:spPr>
        <p:txBody>
          <a:bodyPr wrap="square">
            <a:spAutoFit/>
          </a:bodyPr>
          <a:lstStyle>
            <a:lvl1pPr marL="0" indent="0" algn="l">
              <a:buNone/>
              <a:defRPr sz="1600">
                <a:solidFill>
                  <a:schemeClr val="accent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  <a:lvl2pPr>
              <a:defRPr sz="18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2pPr>
            <a:lvl3pPr>
              <a:defRPr sz="18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3pPr>
            <a:lvl4pPr>
              <a:defRPr sz="18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4pPr>
            <a:lvl5pPr>
              <a:defRPr sz="18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5pPr>
          </a:lstStyle>
          <a:p>
            <a:pPr lvl="0"/>
            <a:endParaRPr lang="ru-RU" dirty="0"/>
          </a:p>
        </p:txBody>
      </p:sp>
      <p:sp>
        <p:nvSpPr>
          <p:cNvPr id="18" name="Текст 37">
            <a:extLst>
              <a:ext uri="{FF2B5EF4-FFF2-40B4-BE49-F238E27FC236}">
                <a16:creationId xmlns:a16="http://schemas.microsoft.com/office/drawing/2014/main" id="{D8D10691-5F48-4C0D-58ED-D712A94F070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887729" y="4769799"/>
            <a:ext cx="2374438" cy="427686"/>
          </a:xfrm>
        </p:spPr>
        <p:txBody>
          <a:bodyPr wrap="square">
            <a:sp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  <a:lvl2pPr>
              <a:defRPr sz="18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2pPr>
            <a:lvl3pPr>
              <a:defRPr sz="18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3pPr>
            <a:lvl4pPr>
              <a:defRPr sz="18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4pPr>
            <a:lvl5pPr>
              <a:defRPr sz="18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5pPr>
          </a:lstStyle>
          <a:p>
            <a:pPr lvl="0"/>
            <a:endParaRPr lang="ru-RU" dirty="0"/>
          </a:p>
        </p:txBody>
      </p:sp>
      <p:sp>
        <p:nvSpPr>
          <p:cNvPr id="19" name="Текст 37">
            <a:extLst>
              <a:ext uri="{FF2B5EF4-FFF2-40B4-BE49-F238E27FC236}">
                <a16:creationId xmlns:a16="http://schemas.microsoft.com/office/drawing/2014/main" id="{4DF69C59-832F-2C2A-773C-09B2BBBF77D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887729" y="5197485"/>
            <a:ext cx="2374438" cy="346126"/>
          </a:xfrm>
        </p:spPr>
        <p:txBody>
          <a:bodyPr wrap="square">
            <a:spAutoFit/>
          </a:bodyPr>
          <a:lstStyle>
            <a:lvl1pPr marL="0" indent="0" algn="l">
              <a:buNone/>
              <a:defRPr sz="1600">
                <a:solidFill>
                  <a:schemeClr val="accent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  <a:lvl2pPr>
              <a:defRPr sz="18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2pPr>
            <a:lvl3pPr>
              <a:defRPr sz="18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3pPr>
            <a:lvl4pPr>
              <a:defRPr sz="18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4pPr>
            <a:lvl5pPr>
              <a:defRPr sz="18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5pPr>
          </a:lstStyle>
          <a:p>
            <a:pPr lvl="0"/>
            <a:endParaRPr lang="ru-RU" dirty="0"/>
          </a:p>
        </p:txBody>
      </p:sp>
      <p:sp>
        <p:nvSpPr>
          <p:cNvPr id="20" name="Рисунок 30">
            <a:extLst>
              <a:ext uri="{FF2B5EF4-FFF2-40B4-BE49-F238E27FC236}">
                <a16:creationId xmlns:a16="http://schemas.microsoft.com/office/drawing/2014/main" id="{16B6895E-1EB1-ADA7-BB25-52A0FD4E9C28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794090" y="4452588"/>
            <a:ext cx="1494504" cy="1249973"/>
          </a:xfrm>
          <a:prstGeom prst="roundRect">
            <a:avLst>
              <a:gd name="adj" fmla="val 17480"/>
            </a:avLst>
          </a:prstGeom>
          <a:pattFill prst="pct5">
            <a:fgClr>
              <a:srgbClr val="00AEEF"/>
            </a:fgClr>
            <a:bgClr>
              <a:schemeClr val="bg1"/>
            </a:bgClr>
          </a:patt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 sz="1800">
                <a:solidFill>
                  <a:schemeClr val="lt1"/>
                </a:solidFill>
              </a:defRPr>
            </a:lvl1pPr>
          </a:lstStyle>
          <a:p>
            <a:pPr marL="0" lvl="0" algn="ctr"/>
            <a:endParaRPr lang="en-US" dirty="0"/>
          </a:p>
        </p:txBody>
      </p:sp>
      <p:sp>
        <p:nvSpPr>
          <p:cNvPr id="21" name="Заголовок 10">
            <a:extLst>
              <a:ext uri="{FF2B5EF4-FFF2-40B4-BE49-F238E27FC236}">
                <a16:creationId xmlns:a16="http://schemas.microsoft.com/office/drawing/2014/main" id="{874639A9-62EF-5081-46F4-BF7DBEB563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172" y="1103021"/>
            <a:ext cx="6144927" cy="590931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23" name="Подзаголовок 2">
            <a:extLst>
              <a:ext uri="{FF2B5EF4-FFF2-40B4-BE49-F238E27FC236}">
                <a16:creationId xmlns:a16="http://schemas.microsoft.com/office/drawing/2014/main" id="{E6D2D7C9-8CD1-3E7C-9037-238C9CB201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2172" y="1823030"/>
            <a:ext cx="5590946" cy="313932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  <a:endParaRPr lang="en-US" dirty="0"/>
          </a:p>
        </p:txBody>
      </p:sp>
      <p:sp>
        <p:nvSpPr>
          <p:cNvPr id="24" name="Овал 23">
            <a:extLst>
              <a:ext uri="{FF2B5EF4-FFF2-40B4-BE49-F238E27FC236}">
                <a16:creationId xmlns:a16="http://schemas.microsoft.com/office/drawing/2014/main" id="{8D1AE397-5E29-CD61-AA8D-17FC7B312BA8}"/>
              </a:ext>
            </a:extLst>
          </p:cNvPr>
          <p:cNvSpPr/>
          <p:nvPr userDrawn="1"/>
        </p:nvSpPr>
        <p:spPr>
          <a:xfrm rot="8092892">
            <a:off x="-1859115" y="4013430"/>
            <a:ext cx="2375105" cy="2375105"/>
          </a:xfrm>
          <a:prstGeom prst="ellipse">
            <a:avLst/>
          </a:prstGeom>
          <a:noFill/>
          <a:ln w="393700">
            <a:gradFill>
              <a:gsLst>
                <a:gs pos="0">
                  <a:srgbClr val="010101"/>
                </a:gs>
                <a:gs pos="31000">
                  <a:srgbClr val="00AEEF"/>
                </a:gs>
                <a:gs pos="66000">
                  <a:srgbClr val="010101"/>
                </a:gs>
                <a:gs pos="100000">
                  <a:srgbClr val="00AEEF"/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Текст 37">
            <a:extLst>
              <a:ext uri="{FF2B5EF4-FFF2-40B4-BE49-F238E27FC236}">
                <a16:creationId xmlns:a16="http://schemas.microsoft.com/office/drawing/2014/main" id="{D914848C-7571-E8BB-E4ED-BDC26FAA98C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302172" y="763437"/>
            <a:ext cx="1558336" cy="288028"/>
          </a:xfrm>
        </p:spPr>
        <p:txBody>
          <a:bodyPr>
            <a:sp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defRPr>
            </a:lvl1pPr>
            <a:lvl2pPr>
              <a:defRPr sz="18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2pPr>
            <a:lvl3pPr>
              <a:defRPr sz="18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3pPr>
            <a:lvl4pPr>
              <a:defRPr sz="18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4pPr>
            <a:lvl5pPr>
              <a:defRPr sz="18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5pPr>
          </a:lstStyle>
          <a:p>
            <a:pPr lvl="0"/>
            <a:endParaRPr lang="ru-RU" dirty="0"/>
          </a:p>
        </p:txBody>
      </p:sp>
      <p:sp>
        <p:nvSpPr>
          <p:cNvPr id="4" name="Текст 37">
            <a:extLst>
              <a:ext uri="{FF2B5EF4-FFF2-40B4-BE49-F238E27FC236}">
                <a16:creationId xmlns:a16="http://schemas.microsoft.com/office/drawing/2014/main" id="{82C196D1-0959-EA5D-C83F-A4A69B1D9B5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02172" y="3428999"/>
            <a:ext cx="4941160" cy="2273561"/>
          </a:xfrm>
        </p:spPr>
        <p:txBody>
          <a:bodyPr wrap="square">
            <a:sp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defRPr>
            </a:lvl1pPr>
            <a:lvl2pPr>
              <a:defRPr sz="18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2pPr>
            <a:lvl3pPr>
              <a:defRPr sz="18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3pPr>
            <a:lvl4pPr>
              <a:defRPr sz="18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4pPr>
            <a:lvl5pPr>
              <a:defRPr sz="18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5pPr>
          </a:lstStyle>
          <a:p>
            <a:pPr lvl="0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4784920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артинка слев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1B37A70B-F376-587E-5DC1-71A3E9A16B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83644" y="1810833"/>
            <a:ext cx="5590946" cy="313932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  <a:endParaRPr lang="en-US" dirty="0"/>
          </a:p>
        </p:txBody>
      </p:sp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id="{A43D8E92-B9CE-9B0E-9C25-B92F6A733C4B}"/>
              </a:ext>
            </a:extLst>
          </p:cNvPr>
          <p:cNvSpPr/>
          <p:nvPr userDrawn="1"/>
        </p:nvSpPr>
        <p:spPr>
          <a:xfrm rot="2352061">
            <a:off x="-2317919" y="-1140501"/>
            <a:ext cx="6769795" cy="5832651"/>
          </a:xfrm>
          <a:prstGeom prst="roundRect">
            <a:avLst>
              <a:gd name="adj" fmla="val 14517"/>
            </a:avLst>
          </a:prstGeom>
          <a:pattFill prst="pct5">
            <a:fgClr>
              <a:schemeClr val="accent1"/>
            </a:fgClr>
            <a:bgClr>
              <a:schemeClr val="bg1"/>
            </a:bgClr>
          </a:pattFill>
          <a:ln w="142875">
            <a:solidFill>
              <a:srgbClr val="00AEE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Рисунок 30">
            <a:extLst>
              <a:ext uri="{FF2B5EF4-FFF2-40B4-BE49-F238E27FC236}">
                <a16:creationId xmlns:a16="http://schemas.microsoft.com/office/drawing/2014/main" id="{40B7DBF0-166C-9280-8B7E-0DADF810452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 rot="18594179">
            <a:off x="-1792823" y="-1598473"/>
            <a:ext cx="5714489" cy="6695650"/>
          </a:xfrm>
          <a:prstGeom prst="roundRect">
            <a:avLst>
              <a:gd name="adj" fmla="val 13857"/>
            </a:avLst>
          </a:prstGeom>
          <a:pattFill prst="pct5">
            <a:fgClr>
              <a:schemeClr val="accent1"/>
            </a:fgClr>
            <a:bgClr>
              <a:schemeClr val="bg1"/>
            </a:bgClr>
          </a:patt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 sz="1800">
                <a:solidFill>
                  <a:schemeClr val="lt1"/>
                </a:solidFill>
              </a:defRPr>
            </a:lvl1pPr>
          </a:lstStyle>
          <a:p>
            <a:pPr marL="0" lvl="0" algn="ctr"/>
            <a:endParaRPr lang="en-US" dirty="0"/>
          </a:p>
        </p:txBody>
      </p:sp>
      <p:sp>
        <p:nvSpPr>
          <p:cNvPr id="11" name="Текст 37">
            <a:extLst>
              <a:ext uri="{FF2B5EF4-FFF2-40B4-BE49-F238E27FC236}">
                <a16:creationId xmlns:a16="http://schemas.microsoft.com/office/drawing/2014/main" id="{EBF67B81-3143-6749-877B-FC16A420700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34415" y="4876279"/>
            <a:ext cx="1792992" cy="315984"/>
          </a:xfrm>
        </p:spPr>
        <p:txBody>
          <a:bodyPr>
            <a:sp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  <a:lvl2pPr>
              <a:defRPr sz="18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2pPr>
            <a:lvl3pPr>
              <a:defRPr sz="18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3pPr>
            <a:lvl4pPr>
              <a:defRPr sz="18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4pPr>
            <a:lvl5pPr>
              <a:defRPr sz="18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5pPr>
          </a:lstStyle>
          <a:p>
            <a:pPr lvl="0"/>
            <a:endParaRPr lang="ru-RU" dirty="0"/>
          </a:p>
        </p:txBody>
      </p:sp>
      <p:sp>
        <p:nvSpPr>
          <p:cNvPr id="12" name="Текст 37">
            <a:extLst>
              <a:ext uri="{FF2B5EF4-FFF2-40B4-BE49-F238E27FC236}">
                <a16:creationId xmlns:a16="http://schemas.microsoft.com/office/drawing/2014/main" id="{96A6982A-76AC-34DA-9E68-981142E5F47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334415" y="4157891"/>
            <a:ext cx="3141999" cy="595548"/>
          </a:xfrm>
        </p:spPr>
        <p:txBody>
          <a:bodyPr>
            <a:spAutoFit/>
          </a:bodyPr>
          <a:lstStyle>
            <a:lvl1pPr marL="0" indent="0" algn="l">
              <a:buNone/>
              <a:defRPr sz="3600">
                <a:gradFill>
                  <a:gsLst>
                    <a:gs pos="0">
                      <a:srgbClr val="00AEEF"/>
                    </a:gs>
                    <a:gs pos="54000">
                      <a:srgbClr val="93E3FF"/>
                    </a:gs>
                    <a:gs pos="100000">
                      <a:srgbClr val="93E3FF"/>
                    </a:gs>
                  </a:gsLst>
                  <a:lin ang="0" scaled="0"/>
                </a:gra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  <a:lvl2pPr>
              <a:defRPr sz="18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2pPr>
            <a:lvl3pPr>
              <a:defRPr sz="18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3pPr>
            <a:lvl4pPr>
              <a:defRPr sz="18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4pPr>
            <a:lvl5pPr>
              <a:defRPr sz="18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5pPr>
          </a:lstStyle>
          <a:p>
            <a:pPr lvl="0"/>
            <a:endParaRPr lang="ru-RU" dirty="0"/>
          </a:p>
        </p:txBody>
      </p:sp>
      <p:sp>
        <p:nvSpPr>
          <p:cNvPr id="13" name="Текст 37">
            <a:extLst>
              <a:ext uri="{FF2B5EF4-FFF2-40B4-BE49-F238E27FC236}">
                <a16:creationId xmlns:a16="http://schemas.microsoft.com/office/drawing/2014/main" id="{7B1CA387-A6D3-E0CB-8691-8984CA7B1AA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300918" y="4876279"/>
            <a:ext cx="1792992" cy="315984"/>
          </a:xfrm>
        </p:spPr>
        <p:txBody>
          <a:bodyPr>
            <a:sp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  <a:lvl2pPr>
              <a:defRPr sz="18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2pPr>
            <a:lvl3pPr>
              <a:defRPr sz="18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3pPr>
            <a:lvl4pPr>
              <a:defRPr sz="18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4pPr>
            <a:lvl5pPr>
              <a:defRPr sz="18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5pPr>
          </a:lstStyle>
          <a:p>
            <a:pPr lvl="0"/>
            <a:endParaRPr lang="ru-RU" dirty="0"/>
          </a:p>
        </p:txBody>
      </p:sp>
      <p:sp>
        <p:nvSpPr>
          <p:cNvPr id="14" name="Текст 37">
            <a:extLst>
              <a:ext uri="{FF2B5EF4-FFF2-40B4-BE49-F238E27FC236}">
                <a16:creationId xmlns:a16="http://schemas.microsoft.com/office/drawing/2014/main" id="{0AD00541-491E-6DD4-3F27-7B22D66FF22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300918" y="4157892"/>
            <a:ext cx="2922711" cy="595548"/>
          </a:xfrm>
        </p:spPr>
        <p:txBody>
          <a:bodyPr>
            <a:spAutoFit/>
          </a:bodyPr>
          <a:lstStyle>
            <a:lvl1pPr marL="0" indent="0" algn="l">
              <a:buNone/>
              <a:defRPr sz="3600">
                <a:gradFill>
                  <a:gsLst>
                    <a:gs pos="0">
                      <a:srgbClr val="00AEEF"/>
                    </a:gs>
                    <a:gs pos="54000">
                      <a:srgbClr val="93E3FF"/>
                    </a:gs>
                    <a:gs pos="100000">
                      <a:srgbClr val="93E3FF"/>
                    </a:gs>
                  </a:gsLst>
                  <a:lin ang="0" scaled="0"/>
                </a:gra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  <a:lvl2pPr>
              <a:defRPr sz="18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2pPr>
            <a:lvl3pPr>
              <a:defRPr sz="18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3pPr>
            <a:lvl4pPr>
              <a:defRPr sz="18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4pPr>
            <a:lvl5pPr>
              <a:defRPr sz="18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5pPr>
          </a:lstStyle>
          <a:p>
            <a:pPr lvl="0"/>
            <a:endParaRPr lang="ru-RU" dirty="0"/>
          </a:p>
        </p:txBody>
      </p:sp>
      <p:sp>
        <p:nvSpPr>
          <p:cNvPr id="2" name="Текст 37">
            <a:extLst>
              <a:ext uri="{FF2B5EF4-FFF2-40B4-BE49-F238E27FC236}">
                <a16:creationId xmlns:a16="http://schemas.microsoft.com/office/drawing/2014/main" id="{AA9A59C4-1D5A-C918-7FE5-583D4F37890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04629" y="763437"/>
            <a:ext cx="1558336" cy="288028"/>
          </a:xfrm>
        </p:spPr>
        <p:txBody>
          <a:bodyPr>
            <a:sp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defRPr>
            </a:lvl1pPr>
            <a:lvl2pPr>
              <a:defRPr sz="18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2pPr>
            <a:lvl3pPr>
              <a:defRPr sz="18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3pPr>
            <a:lvl4pPr>
              <a:defRPr sz="18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4pPr>
            <a:lvl5pPr>
              <a:defRPr sz="18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5pPr>
          </a:lstStyle>
          <a:p>
            <a:pPr lvl="0"/>
            <a:endParaRPr lang="ru-RU" dirty="0"/>
          </a:p>
        </p:txBody>
      </p:sp>
      <p:sp>
        <p:nvSpPr>
          <p:cNvPr id="18" name="Заголовок 10">
            <a:extLst>
              <a:ext uri="{FF2B5EF4-FFF2-40B4-BE49-F238E27FC236}">
                <a16:creationId xmlns:a16="http://schemas.microsoft.com/office/drawing/2014/main" id="{2A4C38DC-65C9-3F05-36A0-924A3766D8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3644" y="1103021"/>
            <a:ext cx="6144927" cy="590931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0097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артинка справ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30">
            <a:extLst>
              <a:ext uri="{FF2B5EF4-FFF2-40B4-BE49-F238E27FC236}">
                <a16:creationId xmlns:a16="http://schemas.microsoft.com/office/drawing/2014/main" id="{70619409-A5EA-CE11-2706-C55452B4C1A4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795335" y="-366430"/>
            <a:ext cx="2986518" cy="3661204"/>
          </a:xfrm>
          <a:prstGeom prst="roundRect">
            <a:avLst>
              <a:gd name="adj" fmla="val 17480"/>
            </a:avLst>
          </a:prstGeom>
          <a:pattFill prst="pct5">
            <a:fgClr>
              <a:schemeClr val="accent1"/>
            </a:fgClr>
            <a:bgClr>
              <a:schemeClr val="bg1"/>
            </a:bgClr>
          </a:pattFill>
          <a:ln w="38100">
            <a:solidFill>
              <a:srgbClr val="00AEE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 sz="1800">
                <a:solidFill>
                  <a:schemeClr val="lt1"/>
                </a:solidFill>
              </a:defRPr>
            </a:lvl1pPr>
          </a:lstStyle>
          <a:p>
            <a:pPr marL="0" lvl="0" algn="ctr"/>
            <a:endParaRPr lang="en-US" dirty="0"/>
          </a:p>
        </p:txBody>
      </p:sp>
      <p:sp>
        <p:nvSpPr>
          <p:cNvPr id="4" name="Рисунок 30">
            <a:extLst>
              <a:ext uri="{FF2B5EF4-FFF2-40B4-BE49-F238E27FC236}">
                <a16:creationId xmlns:a16="http://schemas.microsoft.com/office/drawing/2014/main" id="{5F9557AD-3C8D-E9CD-DF0D-D27BB1F1A4C4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795335" y="3563227"/>
            <a:ext cx="2986518" cy="3661204"/>
          </a:xfrm>
          <a:prstGeom prst="roundRect">
            <a:avLst>
              <a:gd name="adj" fmla="val 17480"/>
            </a:avLst>
          </a:prstGeom>
          <a:pattFill prst="pct5">
            <a:fgClr>
              <a:schemeClr val="accent1"/>
            </a:fgClr>
            <a:bgClr>
              <a:schemeClr val="bg1"/>
            </a:bgClr>
          </a:pattFill>
          <a:ln w="38100">
            <a:solidFill>
              <a:srgbClr val="00AEE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 sz="1800">
                <a:solidFill>
                  <a:schemeClr val="lt1"/>
                </a:solidFill>
              </a:defRPr>
            </a:lvl1pPr>
          </a:lstStyle>
          <a:p>
            <a:pPr marL="0" lvl="0" algn="ctr"/>
            <a:endParaRPr lang="en-US" dirty="0"/>
          </a:p>
        </p:txBody>
      </p:sp>
      <p:sp>
        <p:nvSpPr>
          <p:cNvPr id="5" name="Рисунок 30">
            <a:extLst>
              <a:ext uri="{FF2B5EF4-FFF2-40B4-BE49-F238E27FC236}">
                <a16:creationId xmlns:a16="http://schemas.microsoft.com/office/drawing/2014/main" id="{7B87FF75-D3B7-3086-B522-6C5DD264E7FB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10073742" y="2475271"/>
            <a:ext cx="2986518" cy="3661204"/>
          </a:xfrm>
          <a:prstGeom prst="roundRect">
            <a:avLst>
              <a:gd name="adj" fmla="val 17480"/>
            </a:avLst>
          </a:prstGeom>
          <a:pattFill prst="pct5">
            <a:fgClr>
              <a:schemeClr val="accent1"/>
            </a:fgClr>
            <a:bgClr>
              <a:schemeClr val="bg1"/>
            </a:bgClr>
          </a:pattFill>
          <a:ln w="38100">
            <a:solidFill>
              <a:srgbClr val="00AEE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 sz="1800">
                <a:solidFill>
                  <a:schemeClr val="lt1"/>
                </a:solidFill>
              </a:defRPr>
            </a:lvl1pPr>
          </a:lstStyle>
          <a:p>
            <a:pPr marL="0" lvl="0" algn="ctr"/>
            <a:endParaRPr lang="en-US" dirty="0"/>
          </a:p>
        </p:txBody>
      </p:sp>
      <p:sp>
        <p:nvSpPr>
          <p:cNvPr id="6" name="Рисунок 30">
            <a:extLst>
              <a:ext uri="{FF2B5EF4-FFF2-40B4-BE49-F238E27FC236}">
                <a16:creationId xmlns:a16="http://schemas.microsoft.com/office/drawing/2014/main" id="{06977432-3DBE-1826-6269-E1041324093E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10073742" y="-1510097"/>
            <a:ext cx="2986518" cy="3661204"/>
          </a:xfrm>
          <a:prstGeom prst="roundRect">
            <a:avLst>
              <a:gd name="adj" fmla="val 17480"/>
            </a:avLst>
          </a:prstGeom>
          <a:pattFill prst="pct5">
            <a:fgClr>
              <a:schemeClr val="accent1"/>
            </a:fgClr>
            <a:bgClr>
              <a:schemeClr val="bg1"/>
            </a:bgClr>
          </a:pattFill>
          <a:ln w="38100">
            <a:solidFill>
              <a:srgbClr val="00AEE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 sz="1800">
                <a:solidFill>
                  <a:schemeClr val="lt1"/>
                </a:solidFill>
              </a:defRPr>
            </a:lvl1pPr>
          </a:lstStyle>
          <a:p>
            <a:pPr marL="0" lvl="0" algn="ctr"/>
            <a:endParaRPr lang="en-US" dirty="0"/>
          </a:p>
        </p:txBody>
      </p:sp>
      <p:sp>
        <p:nvSpPr>
          <p:cNvPr id="9" name="Подзаголовок 2">
            <a:extLst>
              <a:ext uri="{FF2B5EF4-FFF2-40B4-BE49-F238E27FC236}">
                <a16:creationId xmlns:a16="http://schemas.microsoft.com/office/drawing/2014/main" id="{1A21C486-0807-BD85-48BF-C54042E0E6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1662" y="1816791"/>
            <a:ext cx="5590946" cy="313932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  <a:endParaRPr lang="en-US" dirty="0"/>
          </a:p>
        </p:txBody>
      </p:sp>
      <p:sp>
        <p:nvSpPr>
          <p:cNvPr id="2" name="Текст 37">
            <a:extLst>
              <a:ext uri="{FF2B5EF4-FFF2-40B4-BE49-F238E27FC236}">
                <a16:creationId xmlns:a16="http://schemas.microsoft.com/office/drawing/2014/main" id="{42ABC0FA-B21B-DA41-AC22-0C0341FD2AD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02172" y="763437"/>
            <a:ext cx="1558336" cy="288028"/>
          </a:xfrm>
        </p:spPr>
        <p:txBody>
          <a:bodyPr>
            <a:sp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defRPr>
            </a:lvl1pPr>
            <a:lvl2pPr>
              <a:defRPr sz="18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2pPr>
            <a:lvl3pPr>
              <a:defRPr sz="18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3pPr>
            <a:lvl4pPr>
              <a:defRPr sz="18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4pPr>
            <a:lvl5pPr>
              <a:defRPr sz="18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5pPr>
          </a:lstStyle>
          <a:p>
            <a:pPr lvl="0"/>
            <a:endParaRPr lang="ru-RU" dirty="0"/>
          </a:p>
        </p:txBody>
      </p:sp>
      <p:sp>
        <p:nvSpPr>
          <p:cNvPr id="15" name="Текст 37">
            <a:extLst>
              <a:ext uri="{FF2B5EF4-FFF2-40B4-BE49-F238E27FC236}">
                <a16:creationId xmlns:a16="http://schemas.microsoft.com/office/drawing/2014/main" id="{E74AC57D-71B4-4C05-6E9C-605DD7C7876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62785" y="4876279"/>
            <a:ext cx="1792992" cy="315984"/>
          </a:xfrm>
        </p:spPr>
        <p:txBody>
          <a:bodyPr>
            <a:sp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  <a:lvl2pPr>
              <a:defRPr sz="18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2pPr>
            <a:lvl3pPr>
              <a:defRPr sz="18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3pPr>
            <a:lvl4pPr>
              <a:defRPr sz="18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4pPr>
            <a:lvl5pPr>
              <a:defRPr sz="18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5pPr>
          </a:lstStyle>
          <a:p>
            <a:pPr lvl="0"/>
            <a:endParaRPr lang="ru-RU" dirty="0"/>
          </a:p>
        </p:txBody>
      </p:sp>
      <p:sp>
        <p:nvSpPr>
          <p:cNvPr id="18" name="Текст 37">
            <a:extLst>
              <a:ext uri="{FF2B5EF4-FFF2-40B4-BE49-F238E27FC236}">
                <a16:creationId xmlns:a16="http://schemas.microsoft.com/office/drawing/2014/main" id="{43894F52-8B9C-2CA9-0AE8-8713317331A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62785" y="4157891"/>
            <a:ext cx="3141999" cy="595548"/>
          </a:xfrm>
        </p:spPr>
        <p:txBody>
          <a:bodyPr>
            <a:spAutoFit/>
          </a:bodyPr>
          <a:lstStyle>
            <a:lvl1pPr marL="0" indent="0" algn="l">
              <a:buNone/>
              <a:defRPr sz="3600">
                <a:gradFill>
                  <a:gsLst>
                    <a:gs pos="0">
                      <a:srgbClr val="00AEEF"/>
                    </a:gs>
                    <a:gs pos="54000">
                      <a:srgbClr val="93E3FF"/>
                    </a:gs>
                    <a:gs pos="100000">
                      <a:srgbClr val="93E3FF"/>
                    </a:gs>
                  </a:gsLst>
                  <a:lin ang="0" scaled="0"/>
                </a:gra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  <a:lvl2pPr>
              <a:defRPr sz="18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2pPr>
            <a:lvl3pPr>
              <a:defRPr sz="18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3pPr>
            <a:lvl4pPr>
              <a:defRPr sz="18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4pPr>
            <a:lvl5pPr>
              <a:defRPr sz="18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5pPr>
          </a:lstStyle>
          <a:p>
            <a:pPr lvl="0"/>
            <a:endParaRPr lang="ru-RU" dirty="0"/>
          </a:p>
        </p:txBody>
      </p:sp>
      <p:sp>
        <p:nvSpPr>
          <p:cNvPr id="19" name="Текст 37">
            <a:extLst>
              <a:ext uri="{FF2B5EF4-FFF2-40B4-BE49-F238E27FC236}">
                <a16:creationId xmlns:a16="http://schemas.microsoft.com/office/drawing/2014/main" id="{195F304B-7426-FC35-6496-AD2C9941D81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3529288" y="4876279"/>
            <a:ext cx="1792992" cy="315984"/>
          </a:xfrm>
        </p:spPr>
        <p:txBody>
          <a:bodyPr>
            <a:sp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  <a:lvl2pPr>
              <a:defRPr sz="18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2pPr>
            <a:lvl3pPr>
              <a:defRPr sz="18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3pPr>
            <a:lvl4pPr>
              <a:defRPr sz="18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4pPr>
            <a:lvl5pPr>
              <a:defRPr sz="18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5pPr>
          </a:lstStyle>
          <a:p>
            <a:pPr lvl="0"/>
            <a:endParaRPr lang="ru-RU" dirty="0"/>
          </a:p>
        </p:txBody>
      </p:sp>
      <p:sp>
        <p:nvSpPr>
          <p:cNvPr id="20" name="Текст 37">
            <a:extLst>
              <a:ext uri="{FF2B5EF4-FFF2-40B4-BE49-F238E27FC236}">
                <a16:creationId xmlns:a16="http://schemas.microsoft.com/office/drawing/2014/main" id="{8C9E3C69-59CD-9F95-147D-2EDF745116A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529288" y="4157892"/>
            <a:ext cx="2922711" cy="595548"/>
          </a:xfrm>
        </p:spPr>
        <p:txBody>
          <a:bodyPr>
            <a:spAutoFit/>
          </a:bodyPr>
          <a:lstStyle>
            <a:lvl1pPr marL="0" indent="0" algn="l">
              <a:buNone/>
              <a:defRPr sz="3600">
                <a:gradFill>
                  <a:gsLst>
                    <a:gs pos="0">
                      <a:srgbClr val="00AEEF"/>
                    </a:gs>
                    <a:gs pos="54000">
                      <a:srgbClr val="93E3FF"/>
                    </a:gs>
                    <a:gs pos="100000">
                      <a:srgbClr val="93E3FF"/>
                    </a:gs>
                  </a:gsLst>
                  <a:lin ang="0" scaled="0"/>
                </a:gra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  <a:lvl2pPr>
              <a:defRPr sz="18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2pPr>
            <a:lvl3pPr>
              <a:defRPr sz="18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3pPr>
            <a:lvl4pPr>
              <a:defRPr sz="18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4pPr>
            <a:lvl5pPr>
              <a:defRPr sz="18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5pPr>
          </a:lstStyle>
          <a:p>
            <a:pPr lvl="0"/>
            <a:endParaRPr lang="ru-RU" dirty="0"/>
          </a:p>
        </p:txBody>
      </p:sp>
      <p:sp>
        <p:nvSpPr>
          <p:cNvPr id="21" name="Заголовок 10">
            <a:extLst>
              <a:ext uri="{FF2B5EF4-FFF2-40B4-BE49-F238E27FC236}">
                <a16:creationId xmlns:a16="http://schemas.microsoft.com/office/drawing/2014/main" id="{B158F44B-0DF2-D63A-42BE-F7650234AC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662" y="1103021"/>
            <a:ext cx="6144927" cy="590931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3388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окап ноу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вал 74">
            <a:extLst>
              <a:ext uri="{FF2B5EF4-FFF2-40B4-BE49-F238E27FC236}">
                <a16:creationId xmlns:a16="http://schemas.microsoft.com/office/drawing/2014/main" id="{1DA73ACC-5477-C14C-A321-D6FB5F8B99D4}"/>
              </a:ext>
            </a:extLst>
          </p:cNvPr>
          <p:cNvSpPr/>
          <p:nvPr userDrawn="1"/>
        </p:nvSpPr>
        <p:spPr>
          <a:xfrm>
            <a:off x="6764847" y="-1321300"/>
            <a:ext cx="10207543" cy="10207538"/>
          </a:xfrm>
          <a:prstGeom prst="ellipse">
            <a:avLst/>
          </a:prstGeom>
          <a:gradFill flip="none" rotWithShape="1">
            <a:gsLst>
              <a:gs pos="0">
                <a:srgbClr val="00AEEF"/>
              </a:gs>
              <a:gs pos="88745">
                <a:srgbClr val="183D6D"/>
              </a:gs>
              <a:gs pos="54000">
                <a:srgbClr val="0079A4"/>
              </a:gs>
            </a:gsLst>
            <a:path path="circle">
              <a:fillToRect l="50000" t="50000" r="50000" b="50000"/>
            </a:path>
            <a:tileRect/>
          </a:gradFill>
          <a:ln w="12700" cap="flat" cmpd="sng" algn="ctr">
            <a:noFill/>
            <a:prstDash val="solid"/>
            <a:miter lim="800000"/>
          </a:ln>
          <a:effectLst>
            <a:glow>
              <a:schemeClr val="bg1"/>
            </a:glow>
            <a:outerShdw sx="1000" sy="1000" algn="ctr" rotWithShape="0">
              <a:srgbClr val="367CFF"/>
            </a:outerShdw>
            <a:softEdge rad="0"/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ru-RU" sz="450" b="1" kern="0" dirty="0" err="1">
              <a:solidFill>
                <a:srgbClr val="FFFFFF"/>
              </a:solidFill>
              <a:latin typeface="Calibri"/>
            </a:endParaRPr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B9CD70BD-2868-393A-3956-7523C34548E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21902" y="1664277"/>
            <a:ext cx="7778684" cy="5166863"/>
          </a:xfrm>
          <a:prstGeom prst="rect">
            <a:avLst/>
          </a:prstGeom>
        </p:spPr>
      </p:pic>
      <p:sp>
        <p:nvSpPr>
          <p:cNvPr id="5" name="Рисунок 19">
            <a:extLst>
              <a:ext uri="{FF2B5EF4-FFF2-40B4-BE49-F238E27FC236}">
                <a16:creationId xmlns:a16="http://schemas.microsoft.com/office/drawing/2014/main" id="{86FBC06D-06E3-74E3-4AEE-8C195093B9EE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492240" y="2505456"/>
            <a:ext cx="5094019" cy="3054096"/>
          </a:xfrm>
          <a:pattFill prst="pct5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8" name="Текст 17">
            <a:extLst>
              <a:ext uri="{FF2B5EF4-FFF2-40B4-BE49-F238E27FC236}">
                <a16:creationId xmlns:a16="http://schemas.microsoft.com/office/drawing/2014/main" id="{D3DDBD5F-0C8C-9657-A877-6DB4D26D89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77625" y="2718518"/>
            <a:ext cx="3440258" cy="315984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>
              <a:defRPr sz="16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>
              <a:defRPr sz="16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>
              <a:defRPr sz="16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>
              <a:defRPr sz="16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9" name="Текст 17">
            <a:extLst>
              <a:ext uri="{FF2B5EF4-FFF2-40B4-BE49-F238E27FC236}">
                <a16:creationId xmlns:a16="http://schemas.microsoft.com/office/drawing/2014/main" id="{65417B50-0AE6-6F94-BDA8-41CCB460B42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77625" y="3424943"/>
            <a:ext cx="3440258" cy="315984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>
              <a:defRPr sz="16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>
              <a:defRPr sz="16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>
              <a:defRPr sz="16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>
              <a:defRPr sz="16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10" name="Текст 17">
            <a:extLst>
              <a:ext uri="{FF2B5EF4-FFF2-40B4-BE49-F238E27FC236}">
                <a16:creationId xmlns:a16="http://schemas.microsoft.com/office/drawing/2014/main" id="{44844AA7-461B-E2D3-B66F-8357B097A33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7625" y="4176685"/>
            <a:ext cx="3440258" cy="315984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>
              <a:defRPr sz="16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>
              <a:defRPr sz="16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>
              <a:defRPr sz="16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>
              <a:defRPr sz="16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11" name="Текст 17">
            <a:extLst>
              <a:ext uri="{FF2B5EF4-FFF2-40B4-BE49-F238E27FC236}">
                <a16:creationId xmlns:a16="http://schemas.microsoft.com/office/drawing/2014/main" id="{6A744229-AAD7-9ECA-6278-FBC0C3D71AB2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77625" y="4907146"/>
            <a:ext cx="3440258" cy="315984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>
              <a:defRPr sz="16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>
              <a:defRPr sz="16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>
              <a:defRPr sz="16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>
              <a:defRPr sz="16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2" name="Текст 37">
            <a:extLst>
              <a:ext uri="{FF2B5EF4-FFF2-40B4-BE49-F238E27FC236}">
                <a16:creationId xmlns:a16="http://schemas.microsoft.com/office/drawing/2014/main" id="{71E8B492-293F-AD9C-C1F1-78CABA1470D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02172" y="763437"/>
            <a:ext cx="1558336" cy="288028"/>
          </a:xfrm>
        </p:spPr>
        <p:txBody>
          <a:bodyPr>
            <a:sp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defRPr>
            </a:lvl1pPr>
            <a:lvl2pPr>
              <a:defRPr sz="18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2pPr>
            <a:lvl3pPr>
              <a:defRPr sz="18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3pPr>
            <a:lvl4pPr>
              <a:defRPr sz="18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4pPr>
            <a:lvl5pPr>
              <a:defRPr sz="18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5pPr>
          </a:lstStyle>
          <a:p>
            <a:pPr lvl="0"/>
            <a:endParaRPr lang="ru-RU" dirty="0"/>
          </a:p>
        </p:txBody>
      </p:sp>
      <p:sp>
        <p:nvSpPr>
          <p:cNvPr id="12" name="Заголовок 10">
            <a:extLst>
              <a:ext uri="{FF2B5EF4-FFF2-40B4-BE49-F238E27FC236}">
                <a16:creationId xmlns:a16="http://schemas.microsoft.com/office/drawing/2014/main" id="{A9388ADC-0553-3E47-5091-CAFE256D7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597" y="1103021"/>
            <a:ext cx="6144927" cy="590931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64648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окап телефо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вал 74">
            <a:extLst>
              <a:ext uri="{FF2B5EF4-FFF2-40B4-BE49-F238E27FC236}">
                <a16:creationId xmlns:a16="http://schemas.microsoft.com/office/drawing/2014/main" id="{4EF47D34-45CC-D729-0654-87AB165AA8EF}"/>
              </a:ext>
            </a:extLst>
          </p:cNvPr>
          <p:cNvSpPr/>
          <p:nvPr userDrawn="1"/>
        </p:nvSpPr>
        <p:spPr>
          <a:xfrm rot="2253988">
            <a:off x="-1715238" y="-1531296"/>
            <a:ext cx="5885335" cy="5885332"/>
          </a:xfrm>
          <a:prstGeom prst="ellipse">
            <a:avLst/>
          </a:prstGeom>
          <a:gradFill flip="none" rotWithShape="1">
            <a:gsLst>
              <a:gs pos="100000">
                <a:srgbClr val="00AEEF"/>
              </a:gs>
              <a:gs pos="0">
                <a:srgbClr val="183D6D"/>
              </a:gs>
              <a:gs pos="66000">
                <a:srgbClr val="0079A4"/>
              </a:gs>
            </a:gsLst>
            <a:lin ang="4800000" scaled="0"/>
            <a:tileRect/>
          </a:gradFill>
          <a:ln w="12700" cap="flat" cmpd="sng" algn="ctr">
            <a:noFill/>
            <a:prstDash val="solid"/>
            <a:miter lim="800000"/>
          </a:ln>
          <a:effectLst>
            <a:glow>
              <a:schemeClr val="bg1"/>
            </a:glow>
            <a:outerShdw sx="1000" sy="1000" algn="ctr" rotWithShape="0">
              <a:srgbClr val="367CFF"/>
            </a:outerShdw>
            <a:softEdge rad="0"/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ru-RU" sz="450" b="1" kern="0" dirty="0">
              <a:solidFill>
                <a:srgbClr val="FFFFFF"/>
              </a:solidFill>
              <a:latin typeface="Calibri"/>
            </a:endParaRPr>
          </a:p>
        </p:txBody>
      </p:sp>
      <p:pic>
        <p:nvPicPr>
          <p:cNvPr id="21" name="Picture 3">
            <a:extLst>
              <a:ext uri="{FF2B5EF4-FFF2-40B4-BE49-F238E27FC236}">
                <a16:creationId xmlns:a16="http://schemas.microsoft.com/office/drawing/2014/main" id="{44EE140E-7259-9AAA-DEBD-88693CF3AF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231916">
            <a:off x="-544932" y="527916"/>
            <a:ext cx="2454367" cy="4927099"/>
          </a:xfrm>
          <a:prstGeom prst="rect">
            <a:avLst/>
          </a:prstGeom>
        </p:spPr>
      </p:pic>
      <p:pic>
        <p:nvPicPr>
          <p:cNvPr id="20" name="Picture 3">
            <a:extLst>
              <a:ext uri="{FF2B5EF4-FFF2-40B4-BE49-F238E27FC236}">
                <a16:creationId xmlns:a16="http://schemas.microsoft.com/office/drawing/2014/main" id="{20318A4F-9D48-1829-4909-9501DF9F64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286481">
            <a:off x="2139300" y="280121"/>
            <a:ext cx="1781884" cy="3962962"/>
          </a:xfrm>
          <a:prstGeom prst="rect">
            <a:avLst/>
          </a:prstGeom>
        </p:spPr>
      </p:pic>
      <p:sp>
        <p:nvSpPr>
          <p:cNvPr id="4" name="Рисунок 24">
            <a:extLst>
              <a:ext uri="{FF2B5EF4-FFF2-40B4-BE49-F238E27FC236}">
                <a16:creationId xmlns:a16="http://schemas.microsoft.com/office/drawing/2014/main" id="{B988C640-2FDD-8548-1F4F-CA9516164AAB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 rot="19270593">
            <a:off x="2208140" y="387075"/>
            <a:ext cx="1619313" cy="3736202"/>
          </a:xfrm>
          <a:prstGeom prst="roundRect">
            <a:avLst>
              <a:gd name="adj" fmla="val 13235"/>
            </a:avLst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en-US" dirty="0"/>
          </a:p>
        </p:txBody>
      </p:sp>
      <p:sp>
        <p:nvSpPr>
          <p:cNvPr id="8" name="Текст 17">
            <a:extLst>
              <a:ext uri="{FF2B5EF4-FFF2-40B4-BE49-F238E27FC236}">
                <a16:creationId xmlns:a16="http://schemas.microsoft.com/office/drawing/2014/main" id="{234CE3F6-4F23-04D5-6AC3-BAC2716800D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34601" y="2854013"/>
            <a:ext cx="3440258" cy="315984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>
              <a:defRPr sz="16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>
              <a:defRPr sz="16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>
              <a:defRPr sz="16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>
              <a:defRPr sz="16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9" name="Текст 17">
            <a:extLst>
              <a:ext uri="{FF2B5EF4-FFF2-40B4-BE49-F238E27FC236}">
                <a16:creationId xmlns:a16="http://schemas.microsoft.com/office/drawing/2014/main" id="{2D240438-20A9-0D27-74AA-E68BA1D3D26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534601" y="4060179"/>
            <a:ext cx="3440258" cy="315984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>
              <a:defRPr sz="16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>
              <a:defRPr sz="16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>
              <a:defRPr sz="16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>
              <a:defRPr sz="16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10" name="Текст 37">
            <a:extLst>
              <a:ext uri="{FF2B5EF4-FFF2-40B4-BE49-F238E27FC236}">
                <a16:creationId xmlns:a16="http://schemas.microsoft.com/office/drawing/2014/main" id="{4463BE5A-9F07-25BB-79F3-DDC7BEA1F58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534601" y="2426460"/>
            <a:ext cx="3664970" cy="371897"/>
          </a:xfrm>
        </p:spPr>
        <p:txBody>
          <a:bodyPr>
            <a:spAutoFit/>
          </a:bodyPr>
          <a:lstStyle>
            <a:lvl1pPr marL="0" indent="0" algn="l">
              <a:buNone/>
              <a:defRPr sz="2000">
                <a:gradFill>
                  <a:gsLst>
                    <a:gs pos="0">
                      <a:srgbClr val="00AEEF"/>
                    </a:gs>
                    <a:gs pos="54000">
                      <a:srgbClr val="93E3FF"/>
                    </a:gs>
                    <a:gs pos="100000">
                      <a:srgbClr val="93E3FF"/>
                    </a:gs>
                  </a:gsLst>
                  <a:lin ang="0" scaled="0"/>
                </a:gra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  <a:lvl2pPr>
              <a:defRPr sz="18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2pPr>
            <a:lvl3pPr>
              <a:defRPr sz="18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3pPr>
            <a:lvl4pPr>
              <a:defRPr sz="18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4pPr>
            <a:lvl5pPr>
              <a:defRPr sz="18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5pPr>
          </a:lstStyle>
          <a:p>
            <a:pPr lvl="0"/>
            <a:endParaRPr lang="ru-RU" dirty="0"/>
          </a:p>
        </p:txBody>
      </p:sp>
      <p:sp>
        <p:nvSpPr>
          <p:cNvPr id="11" name="Текст 37">
            <a:extLst>
              <a:ext uri="{FF2B5EF4-FFF2-40B4-BE49-F238E27FC236}">
                <a16:creationId xmlns:a16="http://schemas.microsoft.com/office/drawing/2014/main" id="{8301E804-630F-8583-7ACE-20F60F6F024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534601" y="3624990"/>
            <a:ext cx="3664970" cy="371897"/>
          </a:xfrm>
        </p:spPr>
        <p:txBody>
          <a:bodyPr>
            <a:spAutoFit/>
          </a:bodyPr>
          <a:lstStyle>
            <a:lvl1pPr marL="0" indent="0" algn="l">
              <a:buNone/>
              <a:defRPr sz="2000">
                <a:gradFill>
                  <a:gsLst>
                    <a:gs pos="0">
                      <a:srgbClr val="00AEEF"/>
                    </a:gs>
                    <a:gs pos="54000">
                      <a:srgbClr val="93E3FF"/>
                    </a:gs>
                    <a:gs pos="100000">
                      <a:srgbClr val="93E3FF"/>
                    </a:gs>
                  </a:gsLst>
                  <a:lin ang="0" scaled="0"/>
                </a:gra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  <a:lvl2pPr>
              <a:defRPr sz="18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2pPr>
            <a:lvl3pPr>
              <a:defRPr sz="18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3pPr>
            <a:lvl4pPr>
              <a:defRPr sz="18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4pPr>
            <a:lvl5pPr>
              <a:defRPr sz="18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5pPr>
          </a:lstStyle>
          <a:p>
            <a:pPr lvl="0"/>
            <a:endParaRPr lang="ru-RU" dirty="0"/>
          </a:p>
        </p:txBody>
      </p:sp>
      <p:sp>
        <p:nvSpPr>
          <p:cNvPr id="2" name="Текст 37">
            <a:extLst>
              <a:ext uri="{FF2B5EF4-FFF2-40B4-BE49-F238E27FC236}">
                <a16:creationId xmlns:a16="http://schemas.microsoft.com/office/drawing/2014/main" id="{630EB859-7C8C-3A01-1403-C5E70BB931B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12520" y="763437"/>
            <a:ext cx="1558336" cy="288028"/>
          </a:xfrm>
        </p:spPr>
        <p:txBody>
          <a:bodyPr>
            <a:sp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defRPr>
            </a:lvl1pPr>
            <a:lvl2pPr>
              <a:defRPr sz="18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2pPr>
            <a:lvl3pPr>
              <a:defRPr sz="18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3pPr>
            <a:lvl4pPr>
              <a:defRPr sz="18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4pPr>
            <a:lvl5pPr>
              <a:defRPr sz="18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5pPr>
          </a:lstStyle>
          <a:p>
            <a:pPr lvl="0"/>
            <a:endParaRPr lang="ru-RU" dirty="0"/>
          </a:p>
        </p:txBody>
      </p:sp>
      <p:sp>
        <p:nvSpPr>
          <p:cNvPr id="16" name="Заголовок 10">
            <a:extLst>
              <a:ext uri="{FF2B5EF4-FFF2-40B4-BE49-F238E27FC236}">
                <a16:creationId xmlns:a16="http://schemas.microsoft.com/office/drawing/2014/main" id="{090423D2-3B20-8AE4-FD41-953983B96D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3644" y="1103021"/>
            <a:ext cx="6144927" cy="590931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19" name="Рисунок 24">
            <a:extLst>
              <a:ext uri="{FF2B5EF4-FFF2-40B4-BE49-F238E27FC236}">
                <a16:creationId xmlns:a16="http://schemas.microsoft.com/office/drawing/2014/main" id="{2C53ADB6-A474-6CCD-6392-165880C7A4CB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 rot="19217983">
            <a:off x="-434672" y="629374"/>
            <a:ext cx="2250103" cy="4672070"/>
          </a:xfrm>
          <a:prstGeom prst="roundRect">
            <a:avLst>
              <a:gd name="adj" fmla="val 11831"/>
            </a:avLst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2533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3B3A0840-15E2-7D44-A26C-223023F4E5DD}"/>
              </a:ext>
            </a:extLst>
          </p:cNvPr>
          <p:cNvGrpSpPr/>
          <p:nvPr userDrawn="1"/>
        </p:nvGrpSpPr>
        <p:grpSpPr>
          <a:xfrm>
            <a:off x="2521650" y="3163334"/>
            <a:ext cx="1592128" cy="385931"/>
            <a:chOff x="2521650" y="2790494"/>
            <a:chExt cx="1592128" cy="385931"/>
          </a:xfrm>
        </p:grpSpPr>
        <p:cxnSp>
          <p:nvCxnSpPr>
            <p:cNvPr id="11" name="Прямая соединительная линия 10">
              <a:extLst>
                <a:ext uri="{FF2B5EF4-FFF2-40B4-BE49-F238E27FC236}">
                  <a16:creationId xmlns:a16="http://schemas.microsoft.com/office/drawing/2014/main" id="{B19E20E5-D3F3-79DB-F73E-7B13EDC49CC6}"/>
                </a:ext>
              </a:extLst>
            </p:cNvPr>
            <p:cNvCxnSpPr>
              <a:cxnSpLocks/>
            </p:cNvCxnSpPr>
            <p:nvPr/>
          </p:nvCxnSpPr>
          <p:spPr>
            <a:xfrm>
              <a:off x="2584229" y="2841643"/>
              <a:ext cx="1194767" cy="0"/>
            </a:xfrm>
            <a:prstGeom prst="line">
              <a:avLst/>
            </a:prstGeom>
            <a:ln>
              <a:solidFill>
                <a:srgbClr val="93E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Прямая соединительная линия 11">
              <a:extLst>
                <a:ext uri="{FF2B5EF4-FFF2-40B4-BE49-F238E27FC236}">
                  <a16:creationId xmlns:a16="http://schemas.microsoft.com/office/drawing/2014/main" id="{14831648-8A07-28A4-7D77-8DA6A75465A9}"/>
                </a:ext>
              </a:extLst>
            </p:cNvPr>
            <p:cNvCxnSpPr>
              <a:cxnSpLocks/>
            </p:cNvCxnSpPr>
            <p:nvPr/>
          </p:nvCxnSpPr>
          <p:spPr>
            <a:xfrm>
              <a:off x="3778996" y="2841643"/>
              <a:ext cx="334782" cy="334782"/>
            </a:xfrm>
            <a:prstGeom prst="line">
              <a:avLst/>
            </a:prstGeom>
            <a:ln>
              <a:solidFill>
                <a:srgbClr val="93E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Овал 12">
              <a:extLst>
                <a:ext uri="{FF2B5EF4-FFF2-40B4-BE49-F238E27FC236}">
                  <a16:creationId xmlns:a16="http://schemas.microsoft.com/office/drawing/2014/main" id="{CDE94E28-8091-B13D-71A6-DC953792D7D2}"/>
                </a:ext>
              </a:extLst>
            </p:cNvPr>
            <p:cNvSpPr/>
            <p:nvPr/>
          </p:nvSpPr>
          <p:spPr>
            <a:xfrm>
              <a:off x="2521650" y="2790494"/>
              <a:ext cx="102298" cy="102298"/>
            </a:xfrm>
            <a:prstGeom prst="ellipse">
              <a:avLst/>
            </a:prstGeom>
            <a:solidFill>
              <a:srgbClr val="93E3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D13618DD-910F-7194-4711-5C287EC66BD2}"/>
              </a:ext>
            </a:extLst>
          </p:cNvPr>
          <p:cNvGrpSpPr/>
          <p:nvPr userDrawn="1"/>
        </p:nvGrpSpPr>
        <p:grpSpPr>
          <a:xfrm flipH="1">
            <a:off x="8086160" y="3163334"/>
            <a:ext cx="1592128" cy="385931"/>
            <a:chOff x="2521650" y="2790494"/>
            <a:chExt cx="1592128" cy="385931"/>
          </a:xfrm>
        </p:grpSpPr>
        <p:cxnSp>
          <p:nvCxnSpPr>
            <p:cNvPr id="15" name="Прямая соединительная линия 14">
              <a:extLst>
                <a:ext uri="{FF2B5EF4-FFF2-40B4-BE49-F238E27FC236}">
                  <a16:creationId xmlns:a16="http://schemas.microsoft.com/office/drawing/2014/main" id="{AF6F1194-6FFE-A5BC-0812-2D794DFBCEB1}"/>
                </a:ext>
              </a:extLst>
            </p:cNvPr>
            <p:cNvCxnSpPr>
              <a:cxnSpLocks/>
            </p:cNvCxnSpPr>
            <p:nvPr/>
          </p:nvCxnSpPr>
          <p:spPr>
            <a:xfrm>
              <a:off x="2584229" y="2841643"/>
              <a:ext cx="1194767" cy="0"/>
            </a:xfrm>
            <a:prstGeom prst="line">
              <a:avLst/>
            </a:prstGeom>
            <a:ln>
              <a:solidFill>
                <a:srgbClr val="93E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Прямая соединительная линия 15">
              <a:extLst>
                <a:ext uri="{FF2B5EF4-FFF2-40B4-BE49-F238E27FC236}">
                  <a16:creationId xmlns:a16="http://schemas.microsoft.com/office/drawing/2014/main" id="{FB687C70-48BB-0EE9-B1EA-55E553C667E0}"/>
                </a:ext>
              </a:extLst>
            </p:cNvPr>
            <p:cNvCxnSpPr>
              <a:cxnSpLocks/>
            </p:cNvCxnSpPr>
            <p:nvPr/>
          </p:nvCxnSpPr>
          <p:spPr>
            <a:xfrm>
              <a:off x="3778996" y="2841643"/>
              <a:ext cx="334782" cy="334782"/>
            </a:xfrm>
            <a:prstGeom prst="line">
              <a:avLst/>
            </a:prstGeom>
            <a:ln>
              <a:solidFill>
                <a:srgbClr val="93E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Овал 16">
              <a:extLst>
                <a:ext uri="{FF2B5EF4-FFF2-40B4-BE49-F238E27FC236}">
                  <a16:creationId xmlns:a16="http://schemas.microsoft.com/office/drawing/2014/main" id="{99D669B7-A3F5-93FE-471D-BAE14E8DB66A}"/>
                </a:ext>
              </a:extLst>
            </p:cNvPr>
            <p:cNvSpPr/>
            <p:nvPr/>
          </p:nvSpPr>
          <p:spPr>
            <a:xfrm>
              <a:off x="2521650" y="2790494"/>
              <a:ext cx="102298" cy="102298"/>
            </a:xfrm>
            <a:prstGeom prst="ellipse">
              <a:avLst/>
            </a:prstGeom>
            <a:solidFill>
              <a:srgbClr val="93E3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Овал 74">
            <a:extLst>
              <a:ext uri="{FF2B5EF4-FFF2-40B4-BE49-F238E27FC236}">
                <a16:creationId xmlns:a16="http://schemas.microsoft.com/office/drawing/2014/main" id="{4D82223D-AF6B-6E30-4BA1-4DCE1A34E99A}"/>
              </a:ext>
            </a:extLst>
          </p:cNvPr>
          <p:cNvSpPr/>
          <p:nvPr userDrawn="1"/>
        </p:nvSpPr>
        <p:spPr>
          <a:xfrm rot="11700000">
            <a:off x="2871270" y="2504663"/>
            <a:ext cx="6449459" cy="6449456"/>
          </a:xfrm>
          <a:prstGeom prst="ellipse">
            <a:avLst/>
          </a:prstGeom>
          <a:gradFill flip="none" rotWithShape="1">
            <a:gsLst>
              <a:gs pos="100000">
                <a:srgbClr val="00AEEF"/>
              </a:gs>
              <a:gs pos="0">
                <a:srgbClr val="183D6D"/>
              </a:gs>
              <a:gs pos="66000">
                <a:srgbClr val="0079A4"/>
              </a:gs>
            </a:gsLst>
            <a:lin ang="4800000" scaled="0"/>
            <a:tileRect/>
          </a:gradFill>
          <a:ln w="12700" cap="flat" cmpd="sng" algn="ctr">
            <a:noFill/>
            <a:prstDash val="solid"/>
            <a:miter lim="800000"/>
          </a:ln>
          <a:effectLst>
            <a:glow>
              <a:schemeClr val="bg1"/>
            </a:glow>
            <a:outerShdw sx="1000" sy="1000" algn="ctr" rotWithShape="0">
              <a:srgbClr val="367CFF"/>
            </a:outerShdw>
            <a:softEdge rad="0"/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ru-RU" sz="450" b="1" kern="0" dirty="0">
              <a:solidFill>
                <a:srgbClr val="FFFFFF"/>
              </a:solidFill>
              <a:latin typeface="Calibri"/>
            </a:endParaRPr>
          </a:p>
        </p:txBody>
      </p:sp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07BC0112-F832-56D4-5D2C-9E24191D795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3707477" y="3228966"/>
            <a:ext cx="4777044" cy="3664971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918C8BC-8CAB-D268-BFB9-21F0EA1CA0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662" y="984657"/>
            <a:ext cx="10515600" cy="646331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6" name="Рисунок 7">
            <a:extLst>
              <a:ext uri="{FF2B5EF4-FFF2-40B4-BE49-F238E27FC236}">
                <a16:creationId xmlns:a16="http://schemas.microsoft.com/office/drawing/2014/main" id="{85C4DB99-5036-380C-24F7-FFEC54E9CE08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4421188" y="2855579"/>
            <a:ext cx="3357562" cy="4445000"/>
          </a:xfrm>
          <a:pattFill prst="pct5">
            <a:fgClr>
              <a:srgbClr val="00AEEF"/>
            </a:fgClr>
            <a:bgClr>
              <a:schemeClr val="bg1"/>
            </a:bgClr>
          </a:patt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7" name="Текст 37">
            <a:extLst>
              <a:ext uri="{FF2B5EF4-FFF2-40B4-BE49-F238E27FC236}">
                <a16:creationId xmlns:a16="http://schemas.microsoft.com/office/drawing/2014/main" id="{75BD4B0F-330E-A25C-78B0-2C9C6E64851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291662" y="763437"/>
            <a:ext cx="1558336" cy="288028"/>
          </a:xfrm>
        </p:spPr>
        <p:txBody>
          <a:bodyPr>
            <a:sp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defRPr>
            </a:lvl1pPr>
            <a:lvl2pPr>
              <a:defRPr sz="18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2pPr>
            <a:lvl3pPr>
              <a:defRPr sz="18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3pPr>
            <a:lvl4pPr>
              <a:defRPr sz="18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4pPr>
            <a:lvl5pPr>
              <a:defRPr sz="18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5pPr>
          </a:lstStyle>
          <a:p>
            <a:pPr lvl="0"/>
            <a:endParaRPr lang="ru-RU" dirty="0"/>
          </a:p>
        </p:txBody>
      </p:sp>
      <p:sp>
        <p:nvSpPr>
          <p:cNvPr id="8" name="Текст 17">
            <a:extLst>
              <a:ext uri="{FF2B5EF4-FFF2-40B4-BE49-F238E27FC236}">
                <a16:creationId xmlns:a16="http://schemas.microsoft.com/office/drawing/2014/main" id="{78A4B772-BDB6-E2B0-0782-DE850C6675B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8738" y="3473321"/>
            <a:ext cx="2590318" cy="495947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>
              <a:defRPr sz="16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>
              <a:defRPr sz="16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>
              <a:defRPr sz="16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>
              <a:defRPr sz="16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9" name="Текст 37">
            <a:extLst>
              <a:ext uri="{FF2B5EF4-FFF2-40B4-BE49-F238E27FC236}">
                <a16:creationId xmlns:a16="http://schemas.microsoft.com/office/drawing/2014/main" id="{573C953A-7E2B-14CF-12C1-C41A1A05346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38738" y="3045769"/>
            <a:ext cx="2120333" cy="371897"/>
          </a:xfrm>
        </p:spPr>
        <p:txBody>
          <a:bodyPr wrap="square">
            <a:spAutoFit/>
          </a:bodyPr>
          <a:lstStyle>
            <a:lvl1pPr marL="0" indent="0" algn="l">
              <a:buNone/>
              <a:defRPr sz="2000">
                <a:gradFill>
                  <a:gsLst>
                    <a:gs pos="0">
                      <a:srgbClr val="00AEEF"/>
                    </a:gs>
                    <a:gs pos="54000">
                      <a:srgbClr val="93E3FF"/>
                    </a:gs>
                    <a:gs pos="100000">
                      <a:srgbClr val="93E3FF"/>
                    </a:gs>
                  </a:gsLst>
                  <a:lin ang="0" scaled="0"/>
                </a:gra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  <a:lvl2pPr>
              <a:defRPr sz="18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2pPr>
            <a:lvl3pPr>
              <a:defRPr sz="18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3pPr>
            <a:lvl4pPr>
              <a:defRPr sz="18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4pPr>
            <a:lvl5pPr>
              <a:defRPr sz="18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5pPr>
          </a:lstStyle>
          <a:p>
            <a:pPr lvl="0"/>
            <a:endParaRPr lang="ru-RU" dirty="0"/>
          </a:p>
        </p:txBody>
      </p:sp>
      <p:sp>
        <p:nvSpPr>
          <p:cNvPr id="20" name="Текст 17">
            <a:extLst>
              <a:ext uri="{FF2B5EF4-FFF2-40B4-BE49-F238E27FC236}">
                <a16:creationId xmlns:a16="http://schemas.microsoft.com/office/drawing/2014/main" id="{08F8F5FC-4581-91E7-534B-BD599CC503D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755399" y="3473322"/>
            <a:ext cx="3440258" cy="315984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>
              <a:defRPr sz="16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>
              <a:defRPr sz="16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>
              <a:defRPr sz="16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>
              <a:defRPr sz="16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21" name="Текст 37">
            <a:extLst>
              <a:ext uri="{FF2B5EF4-FFF2-40B4-BE49-F238E27FC236}">
                <a16:creationId xmlns:a16="http://schemas.microsoft.com/office/drawing/2014/main" id="{748227EE-3406-A50A-4F33-814B8AD651C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9755399" y="3045769"/>
            <a:ext cx="3664970" cy="371897"/>
          </a:xfrm>
        </p:spPr>
        <p:txBody>
          <a:bodyPr>
            <a:spAutoFit/>
          </a:bodyPr>
          <a:lstStyle>
            <a:lvl1pPr marL="0" indent="0" algn="l">
              <a:buNone/>
              <a:defRPr sz="2000">
                <a:gradFill>
                  <a:gsLst>
                    <a:gs pos="0">
                      <a:srgbClr val="00AEEF"/>
                    </a:gs>
                    <a:gs pos="54000">
                      <a:srgbClr val="93E3FF"/>
                    </a:gs>
                    <a:gs pos="100000">
                      <a:srgbClr val="93E3FF"/>
                    </a:gs>
                  </a:gsLst>
                  <a:lin ang="0" scaled="0"/>
                </a:gra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  <a:lvl2pPr>
              <a:defRPr sz="18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2pPr>
            <a:lvl3pPr>
              <a:defRPr sz="18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3pPr>
            <a:lvl4pPr>
              <a:defRPr sz="18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4pPr>
            <a:lvl5pPr>
              <a:defRPr sz="18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5pPr>
          </a:lstStyle>
          <a:p>
            <a:pPr lvl="0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981058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/>
            </a:gs>
            <a:gs pos="100000">
              <a:schemeClr val="tx1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F96EF20-6675-7251-D853-8C4CDC9220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662" y="984657"/>
            <a:ext cx="10515600" cy="646331"/>
          </a:xfrm>
          <a:prstGeom prst="rect">
            <a:avLst/>
          </a:prstGeom>
        </p:spPr>
        <p:txBody>
          <a:bodyPr vert="horz" lIns="91440" tIns="45720" rIns="91440" bIns="45720" rtlCol="0" anchor="t" anchorCtr="0">
            <a:spAutoFit/>
          </a:bodyPr>
          <a:lstStyle/>
          <a:p>
            <a:r>
              <a:rPr lang="ru-RU" dirty="0"/>
              <a:t>Образец заголовка   </a:t>
            </a:r>
            <a:endParaRPr lang="en-US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82381B1-3440-9FEB-209E-9DEC0D3D94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1662" y="1972191"/>
            <a:ext cx="10515600" cy="313932"/>
          </a:xfrm>
          <a:prstGeom prst="rect">
            <a:avLst/>
          </a:prstGeom>
        </p:spPr>
        <p:txBody>
          <a:bodyPr vert="horz" lIns="91440" tIns="45720" rIns="91440" bIns="45720" rtlCol="0">
            <a:spAutoFit/>
          </a:bodyPr>
          <a:lstStyle/>
          <a:p>
            <a:pPr lvl="0"/>
            <a:r>
              <a:rPr lang="ru-RU" dirty="0"/>
              <a:t>Основной текст</a:t>
            </a:r>
            <a:r>
              <a:rPr lang="en-US" dirty="0"/>
              <a:t> </a:t>
            </a:r>
            <a:endParaRPr lang="ru-R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829311-453A-B30F-D8AC-EDE429B21307}"/>
              </a:ext>
            </a:extLst>
          </p:cNvPr>
          <p:cNvSpPr txBox="1">
            <a:spLocks/>
          </p:cNvSpPr>
          <p:nvPr userDrawn="1"/>
        </p:nvSpPr>
        <p:spPr bwMode="gray">
          <a:xfrm>
            <a:off x="393700" y="366455"/>
            <a:ext cx="268767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lvl="0" indent="0" defTabSz="895350" eaLnBrk="1" hangingPunct="1">
              <a:buClr>
                <a:schemeClr val="tx2"/>
              </a:buClr>
              <a:defRPr>
                <a:latin typeface="+mn-lt"/>
              </a:defRPr>
            </a:lvl1pPr>
            <a:lvl2pPr marL="193675" lvl="1" indent="-192088" defTabSz="895350" eaLnBrk="1" hangingPunct="1">
              <a:buClr>
                <a:schemeClr val="tx2"/>
              </a:buClr>
              <a:buSzPct val="125000"/>
              <a:buFont typeface="Arial" charset="0"/>
              <a:buChar char="▪"/>
              <a:defRPr>
                <a:latin typeface="+mn-lt"/>
              </a:defRPr>
            </a:lvl2pPr>
            <a:lvl3pPr marL="457200" lvl="2" indent="-261938" defTabSz="895350" eaLnBrk="1" hangingPunct="1">
              <a:buClr>
                <a:schemeClr val="tx2"/>
              </a:buClr>
              <a:buSzPct val="120000"/>
              <a:buFont typeface="Arial" charset="0"/>
              <a:buChar char="–"/>
              <a:defRPr>
                <a:latin typeface="+mn-lt"/>
              </a:defRPr>
            </a:lvl3pPr>
            <a:lvl4pPr marL="614363" lvl="3" indent="-155575" defTabSz="895350" eaLnBrk="1" hangingPunct="1">
              <a:buClr>
                <a:schemeClr val="tx2"/>
              </a:buClr>
              <a:buSzPct val="120000"/>
              <a:buFont typeface="Arial" charset="0"/>
              <a:buChar char="▫"/>
              <a:defRPr>
                <a:latin typeface="+mn-lt"/>
              </a:defRPr>
            </a:lvl4pPr>
            <a:lvl5pPr marL="749808" lvl="4" indent="-130175" defTabSz="895350" eaLnBrk="1" hangingPunct="1">
              <a:buClr>
                <a:schemeClr val="tx2"/>
              </a:buClr>
              <a:buSzPct val="89000"/>
              <a:buFont typeface="Arial" charset="0"/>
              <a:buChar char="-"/>
              <a:defRPr>
                <a:latin typeface="+mn-lt"/>
              </a:defRPr>
            </a:lvl5pPr>
            <a:lvl6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>
                <a:latin typeface="+mn-lt"/>
              </a:defRPr>
            </a:lvl6pPr>
            <a:lvl7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>
                <a:latin typeface="+mn-lt"/>
              </a:defRPr>
            </a:lvl7pPr>
            <a:lvl8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>
                <a:latin typeface="+mn-lt"/>
              </a:defRPr>
            </a:lvl8pPr>
            <a:lvl9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>
                <a:latin typeface="+mn-lt"/>
              </a:defRPr>
            </a:lvl9pPr>
          </a:lstStyle>
          <a:p>
            <a:pPr fontAlgn="base">
              <a:spcAft>
                <a:spcPct val="0"/>
              </a:spcAft>
              <a:buClr>
                <a:srgbClr val="009FE9"/>
              </a:buClr>
            </a:pPr>
            <a:r>
              <a:rPr lang="en-US" sz="1800" dirty="0">
                <a:solidFill>
                  <a:schemeClr val="bg1"/>
                </a:solidFill>
                <a:latin typeface="Mulish BOLD" pitchFamily="2" charset="-52"/>
                <a:ea typeface="VTB Group Cond Book" panose="020B0506050504020204" pitchFamily="34" charset="77"/>
                <a:cs typeface="Poppins" panose="00000500000000000000" pitchFamily="2" charset="0"/>
              </a:rPr>
              <a:t>POWERPOINT </a:t>
            </a:r>
            <a:r>
              <a:rPr lang="en-US" sz="1800" dirty="0">
                <a:gradFill flip="none" rotWithShape="1">
                  <a:gsLst>
                    <a:gs pos="0">
                      <a:srgbClr val="93E3FF"/>
                    </a:gs>
                    <a:gs pos="100000">
                      <a:srgbClr val="00AEEF"/>
                    </a:gs>
                  </a:gsLst>
                  <a:lin ang="0" scaled="1"/>
                  <a:tileRect/>
                </a:gradFill>
                <a:latin typeface="Mulish BOLD" pitchFamily="2" charset="-52"/>
                <a:ea typeface="VTB Group Cond Book" panose="020B0506050504020204" pitchFamily="34" charset="77"/>
                <a:cs typeface="Poppins" panose="00000500000000000000" pitchFamily="2" charset="0"/>
              </a:rPr>
              <a:t>NINJA</a:t>
            </a:r>
            <a:endParaRPr lang="ru-RU" sz="1800" dirty="0">
              <a:gradFill flip="none" rotWithShape="1">
                <a:gsLst>
                  <a:gs pos="0">
                    <a:srgbClr val="93E3FF"/>
                  </a:gs>
                  <a:gs pos="100000">
                    <a:srgbClr val="00AEEF"/>
                  </a:gs>
                </a:gsLst>
                <a:lin ang="0" scaled="1"/>
                <a:tileRect/>
              </a:gradFill>
              <a:latin typeface="Mulish BOLD" pitchFamily="2" charset="-52"/>
              <a:ea typeface="VTB Group Cond Book" panose="020B0506050504020204" pitchFamily="34" charset="77"/>
              <a:cs typeface="Poppins" panose="0000050000000000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6E52444-8ECD-756F-EA96-61580608443C}"/>
              </a:ext>
            </a:extLst>
          </p:cNvPr>
          <p:cNvSpPr txBox="1">
            <a:spLocks/>
          </p:cNvSpPr>
          <p:nvPr userDrawn="1"/>
        </p:nvSpPr>
        <p:spPr bwMode="gray">
          <a:xfrm>
            <a:off x="410030" y="6335470"/>
            <a:ext cx="3119579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lvl="0" indent="0" defTabSz="895350" fontAlgn="base">
              <a:spcAft>
                <a:spcPct val="0"/>
              </a:spcAft>
              <a:buClr>
                <a:srgbClr val="009FE9"/>
              </a:buClr>
              <a:defRPr sz="2800">
                <a:solidFill>
                  <a:schemeClr val="bg1"/>
                </a:solidFill>
                <a:latin typeface="Mulish" pitchFamily="2" charset="-52"/>
                <a:ea typeface="VTB Group Cond Book" panose="020B0506050504020204" pitchFamily="34" charset="77"/>
                <a:cs typeface="Poppins" panose="00000500000000000000" pitchFamily="2" charset="0"/>
              </a:defRPr>
            </a:lvl1pPr>
            <a:lvl2pPr marL="193675" lvl="1" indent="-192088" defTabSz="895350">
              <a:buClr>
                <a:schemeClr val="tx2"/>
              </a:buClr>
              <a:buSzPct val="125000"/>
              <a:buFont typeface="Arial" charset="0"/>
              <a:buChar char="▪"/>
            </a:lvl2pPr>
            <a:lvl3pPr marL="457200" lvl="2" indent="-261938" defTabSz="895350">
              <a:buClr>
                <a:schemeClr val="tx2"/>
              </a:buClr>
              <a:buSzPct val="120000"/>
              <a:buFont typeface="Arial" charset="0"/>
              <a:buChar char="–"/>
            </a:lvl3pPr>
            <a:lvl4pPr marL="614363" lvl="3" indent="-155575" defTabSz="895350">
              <a:buClr>
                <a:schemeClr val="tx2"/>
              </a:buClr>
              <a:buSzPct val="120000"/>
              <a:buFont typeface="Arial" charset="0"/>
              <a:buChar char="▫"/>
            </a:lvl4pPr>
            <a:lvl5pPr marL="749808" lvl="4" indent="-130175" defTabSz="895350">
              <a:buClr>
                <a:schemeClr val="tx2"/>
              </a:buClr>
              <a:buSzPct val="89000"/>
              <a:buFont typeface="Arial" charset="0"/>
              <a:buChar char="-"/>
            </a:lvl5pPr>
            <a:lvl6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</a:lvl6pPr>
            <a:lvl7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</a:lvl7pPr>
            <a:lvl8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</a:lvl8pPr>
            <a:lvl9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</a:lvl9pPr>
          </a:lstStyle>
          <a:p>
            <a:r>
              <a:rPr lang="en-US" sz="1400" dirty="0"/>
              <a:t>www.</a:t>
            </a:r>
            <a:r>
              <a:rPr lang="en-US" sz="1400" dirty="0">
                <a:solidFill>
                  <a:srgbClr val="00AEEF"/>
                </a:solidFill>
              </a:rPr>
              <a:t>kimvoronin</a:t>
            </a:r>
            <a:r>
              <a:rPr lang="en-US" sz="1400" dirty="0"/>
              <a:t>.com</a:t>
            </a:r>
            <a:endParaRPr lang="ru-RU" sz="1400" dirty="0"/>
          </a:p>
        </p:txBody>
      </p:sp>
      <p:sp>
        <p:nvSpPr>
          <p:cNvPr id="14" name="Номер слайда 13">
            <a:extLst>
              <a:ext uri="{FF2B5EF4-FFF2-40B4-BE49-F238E27FC236}">
                <a16:creationId xmlns:a16="http://schemas.microsoft.com/office/drawing/2014/main" id="{8622C16A-2DA1-E2C3-3755-E69A2A6EDC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3E783F-A9B2-469C-BAC3-1381DEDEAD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496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accent1"/>
          </a:solidFill>
          <a:latin typeface="Play bold" panose="00000800000000000000" pitchFamily="2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1600" kern="1200">
          <a:solidFill>
            <a:schemeClr val="bg1"/>
          </a:solidFill>
          <a:latin typeface="Poppins" panose="00000500000000000000" pitchFamily="2" charset="0"/>
          <a:ea typeface="+mn-ea"/>
          <a:cs typeface="Poppins" panose="00000500000000000000" pitchFamily="2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600" kern="1200">
          <a:solidFill>
            <a:schemeClr val="bg1"/>
          </a:solidFill>
          <a:latin typeface="Poppins" panose="00000500000000000000" pitchFamily="2" charset="0"/>
          <a:ea typeface="+mn-ea"/>
          <a:cs typeface="Poppins" panose="00000500000000000000" pitchFamily="2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600" kern="1200">
          <a:solidFill>
            <a:schemeClr val="bg1"/>
          </a:solidFill>
          <a:latin typeface="Poppins" panose="00000500000000000000" pitchFamily="2" charset="0"/>
          <a:ea typeface="+mn-ea"/>
          <a:cs typeface="Poppins" panose="00000500000000000000" pitchFamily="2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600" kern="1200">
          <a:solidFill>
            <a:schemeClr val="bg1"/>
          </a:solidFill>
          <a:latin typeface="Poppins" panose="00000500000000000000" pitchFamily="2" charset="0"/>
          <a:ea typeface="+mn-ea"/>
          <a:cs typeface="Poppins" panose="00000500000000000000" pitchFamily="2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600" kern="1200">
          <a:solidFill>
            <a:schemeClr val="bg1"/>
          </a:solidFill>
          <a:latin typeface="Poppins" panose="00000500000000000000" pitchFamily="2" charset="0"/>
          <a:ea typeface="+mn-ea"/>
          <a:cs typeface="Poppins" panose="00000500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248" userDrawn="1">
          <p15:clr>
            <a:srgbClr val="F26B43"/>
          </p15:clr>
        </p15:guide>
        <p15:guide id="4" pos="7444" userDrawn="1">
          <p15:clr>
            <a:srgbClr val="F26B43"/>
          </p15:clr>
        </p15:guide>
        <p15:guide id="5" orient="horz" pos="4110" userDrawn="1">
          <p15:clr>
            <a:srgbClr val="F26B43"/>
          </p15:clr>
        </p15:guide>
        <p15:guide id="6" orient="horz" pos="232" userDrawn="1">
          <p15:clr>
            <a:srgbClr val="F26B43"/>
          </p15:clr>
        </p15:guide>
        <p15:guide id="7" pos="744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jp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12" Type="http://schemas.openxmlformats.org/officeDocument/2006/relationships/image" Target="../media/image43.jp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7.jp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7.png"/><Relationship Id="rId3" Type="http://schemas.openxmlformats.org/officeDocument/2006/relationships/image" Target="../media/image33.png"/><Relationship Id="rId7" Type="http://schemas.openxmlformats.org/officeDocument/2006/relationships/image" Target="../media/image40.png"/><Relationship Id="rId12" Type="http://schemas.openxmlformats.org/officeDocument/2006/relationships/image" Target="../media/image46.png"/><Relationship Id="rId17" Type="http://schemas.openxmlformats.org/officeDocument/2006/relationships/image" Target="../media/image48.png"/><Relationship Id="rId2" Type="http://schemas.openxmlformats.org/officeDocument/2006/relationships/image" Target="../media/image36.png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8.png"/><Relationship Id="rId11" Type="http://schemas.openxmlformats.org/officeDocument/2006/relationships/image" Target="../media/image45.png"/><Relationship Id="rId5" Type="http://schemas.openxmlformats.org/officeDocument/2006/relationships/image" Target="../media/image37.jpg"/><Relationship Id="rId15" Type="http://schemas.openxmlformats.org/officeDocument/2006/relationships/image" Target="../media/image39.jpg"/><Relationship Id="rId10" Type="http://schemas.openxmlformats.org/officeDocument/2006/relationships/image" Target="../media/image44.png"/><Relationship Id="rId4" Type="http://schemas.openxmlformats.org/officeDocument/2006/relationships/image" Target="../media/image35.png"/><Relationship Id="rId9" Type="http://schemas.openxmlformats.org/officeDocument/2006/relationships/image" Target="../media/image42.png"/><Relationship Id="rId14" Type="http://schemas.openxmlformats.org/officeDocument/2006/relationships/image" Target="../media/image43.jp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5.png"/><Relationship Id="rId7" Type="http://schemas.openxmlformats.org/officeDocument/2006/relationships/image" Target="../media/image40.png"/><Relationship Id="rId12" Type="http://schemas.openxmlformats.org/officeDocument/2006/relationships/image" Target="../media/image49.jp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8.png"/><Relationship Id="rId11" Type="http://schemas.openxmlformats.org/officeDocument/2006/relationships/image" Target="../media/image39.jpg"/><Relationship Id="rId5" Type="http://schemas.openxmlformats.org/officeDocument/2006/relationships/image" Target="../media/image37.jpg"/><Relationship Id="rId10" Type="http://schemas.openxmlformats.org/officeDocument/2006/relationships/image" Target="../media/image43.jpg"/><Relationship Id="rId4" Type="http://schemas.openxmlformats.org/officeDocument/2006/relationships/image" Target="../media/image36.png"/><Relationship Id="rId9" Type="http://schemas.openxmlformats.org/officeDocument/2006/relationships/image" Target="../media/image4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5.png"/><Relationship Id="rId7" Type="http://schemas.openxmlformats.org/officeDocument/2006/relationships/image" Target="../media/image40.png"/><Relationship Id="rId12" Type="http://schemas.openxmlformats.org/officeDocument/2006/relationships/image" Target="../media/image49.jp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8.png"/><Relationship Id="rId11" Type="http://schemas.openxmlformats.org/officeDocument/2006/relationships/image" Target="../media/image39.jpg"/><Relationship Id="rId5" Type="http://schemas.openxmlformats.org/officeDocument/2006/relationships/image" Target="../media/image37.jpg"/><Relationship Id="rId10" Type="http://schemas.openxmlformats.org/officeDocument/2006/relationships/image" Target="../media/image43.jpg"/><Relationship Id="rId4" Type="http://schemas.openxmlformats.org/officeDocument/2006/relationships/image" Target="../media/image36.png"/><Relationship Id="rId9" Type="http://schemas.openxmlformats.org/officeDocument/2006/relationships/image" Target="../media/image4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5.png"/><Relationship Id="rId7" Type="http://schemas.openxmlformats.org/officeDocument/2006/relationships/image" Target="../media/image42.png"/><Relationship Id="rId12" Type="http://schemas.openxmlformats.org/officeDocument/2006/relationships/image" Target="../media/image49.jp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1.png"/><Relationship Id="rId11" Type="http://schemas.openxmlformats.org/officeDocument/2006/relationships/image" Target="../media/image39.jpg"/><Relationship Id="rId5" Type="http://schemas.openxmlformats.org/officeDocument/2006/relationships/image" Target="../media/image40.png"/><Relationship Id="rId10" Type="http://schemas.openxmlformats.org/officeDocument/2006/relationships/image" Target="../media/image37.jpg"/><Relationship Id="rId4" Type="http://schemas.openxmlformats.org/officeDocument/2006/relationships/image" Target="../media/image38.png"/><Relationship Id="rId9" Type="http://schemas.openxmlformats.org/officeDocument/2006/relationships/image" Target="../media/image4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51.png"/><Relationship Id="rId3" Type="http://schemas.openxmlformats.org/officeDocument/2006/relationships/image" Target="../media/image35.png"/><Relationship Id="rId7" Type="http://schemas.openxmlformats.org/officeDocument/2006/relationships/image" Target="../media/image42.png"/><Relationship Id="rId12" Type="http://schemas.openxmlformats.org/officeDocument/2006/relationships/image" Target="../media/image50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1.png"/><Relationship Id="rId11" Type="http://schemas.openxmlformats.org/officeDocument/2006/relationships/image" Target="../media/image39.jpg"/><Relationship Id="rId5" Type="http://schemas.openxmlformats.org/officeDocument/2006/relationships/image" Target="../media/image40.png"/><Relationship Id="rId10" Type="http://schemas.openxmlformats.org/officeDocument/2006/relationships/image" Target="../media/image37.jpg"/><Relationship Id="rId4" Type="http://schemas.openxmlformats.org/officeDocument/2006/relationships/image" Target="../media/image38.png"/><Relationship Id="rId9" Type="http://schemas.openxmlformats.org/officeDocument/2006/relationships/image" Target="../media/image47.png"/><Relationship Id="rId14" Type="http://schemas.openxmlformats.org/officeDocument/2006/relationships/image" Target="../media/image49.jp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5.png"/><Relationship Id="rId7" Type="http://schemas.openxmlformats.org/officeDocument/2006/relationships/image" Target="../media/image42.png"/><Relationship Id="rId12" Type="http://schemas.openxmlformats.org/officeDocument/2006/relationships/image" Target="../media/image49.jp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1.png"/><Relationship Id="rId11" Type="http://schemas.openxmlformats.org/officeDocument/2006/relationships/image" Target="../media/image39.jpg"/><Relationship Id="rId5" Type="http://schemas.openxmlformats.org/officeDocument/2006/relationships/image" Target="../media/image40.png"/><Relationship Id="rId10" Type="http://schemas.openxmlformats.org/officeDocument/2006/relationships/image" Target="../media/image52.jpg"/><Relationship Id="rId4" Type="http://schemas.openxmlformats.org/officeDocument/2006/relationships/image" Target="../media/image38.png"/><Relationship Id="rId9" Type="http://schemas.openxmlformats.org/officeDocument/2006/relationships/image" Target="../media/image37.jp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5.png"/><Relationship Id="rId7" Type="http://schemas.openxmlformats.org/officeDocument/2006/relationships/image" Target="../media/image42.png"/><Relationship Id="rId12" Type="http://schemas.openxmlformats.org/officeDocument/2006/relationships/image" Target="../media/image49.jp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1.png"/><Relationship Id="rId11" Type="http://schemas.openxmlformats.org/officeDocument/2006/relationships/image" Target="../media/image39.jpg"/><Relationship Id="rId5" Type="http://schemas.openxmlformats.org/officeDocument/2006/relationships/image" Target="../media/image40.png"/><Relationship Id="rId10" Type="http://schemas.openxmlformats.org/officeDocument/2006/relationships/image" Target="../media/image52.jpg"/><Relationship Id="rId4" Type="http://schemas.openxmlformats.org/officeDocument/2006/relationships/image" Target="../media/image38.png"/><Relationship Id="rId9" Type="http://schemas.openxmlformats.org/officeDocument/2006/relationships/image" Target="../media/image37.jp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54.png"/><Relationship Id="rId3" Type="http://schemas.openxmlformats.org/officeDocument/2006/relationships/image" Target="../media/image35.png"/><Relationship Id="rId7" Type="http://schemas.openxmlformats.org/officeDocument/2006/relationships/image" Target="../media/image42.png"/><Relationship Id="rId12" Type="http://schemas.openxmlformats.org/officeDocument/2006/relationships/image" Target="../media/image53.jp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1.png"/><Relationship Id="rId11" Type="http://schemas.openxmlformats.org/officeDocument/2006/relationships/image" Target="../media/image39.jpg"/><Relationship Id="rId5" Type="http://schemas.openxmlformats.org/officeDocument/2006/relationships/image" Target="../media/image40.png"/><Relationship Id="rId10" Type="http://schemas.openxmlformats.org/officeDocument/2006/relationships/image" Target="../media/image47.png"/><Relationship Id="rId4" Type="http://schemas.openxmlformats.org/officeDocument/2006/relationships/image" Target="../media/image38.png"/><Relationship Id="rId9" Type="http://schemas.openxmlformats.org/officeDocument/2006/relationships/image" Target="../media/image52.jpg"/><Relationship Id="rId14" Type="http://schemas.openxmlformats.org/officeDocument/2006/relationships/image" Target="../media/image49.jp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5.png"/><Relationship Id="rId7" Type="http://schemas.openxmlformats.org/officeDocument/2006/relationships/image" Target="../media/image42.png"/><Relationship Id="rId12" Type="http://schemas.openxmlformats.org/officeDocument/2006/relationships/image" Target="../media/image49.jp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1.png"/><Relationship Id="rId11" Type="http://schemas.openxmlformats.org/officeDocument/2006/relationships/image" Target="../media/image55.jpg"/><Relationship Id="rId5" Type="http://schemas.openxmlformats.org/officeDocument/2006/relationships/image" Target="../media/image40.png"/><Relationship Id="rId10" Type="http://schemas.openxmlformats.org/officeDocument/2006/relationships/image" Target="../media/image39.jpg"/><Relationship Id="rId4" Type="http://schemas.openxmlformats.org/officeDocument/2006/relationships/image" Target="../media/image38.png"/><Relationship Id="rId9" Type="http://schemas.openxmlformats.org/officeDocument/2006/relationships/image" Target="../media/image52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7.png"/><Relationship Id="rId7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5.png"/><Relationship Id="rId7" Type="http://schemas.openxmlformats.org/officeDocument/2006/relationships/image" Target="../media/image42.png"/><Relationship Id="rId12" Type="http://schemas.openxmlformats.org/officeDocument/2006/relationships/image" Target="../media/image49.jp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1.png"/><Relationship Id="rId11" Type="http://schemas.openxmlformats.org/officeDocument/2006/relationships/image" Target="../media/image39.jpg"/><Relationship Id="rId5" Type="http://schemas.openxmlformats.org/officeDocument/2006/relationships/image" Target="../media/image40.png"/><Relationship Id="rId10" Type="http://schemas.openxmlformats.org/officeDocument/2006/relationships/image" Target="../media/image55.jpg"/><Relationship Id="rId4" Type="http://schemas.openxmlformats.org/officeDocument/2006/relationships/image" Target="../media/image38.png"/><Relationship Id="rId9" Type="http://schemas.openxmlformats.org/officeDocument/2006/relationships/image" Target="../media/image52.jp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57.PNG"/><Relationship Id="rId3" Type="http://schemas.openxmlformats.org/officeDocument/2006/relationships/image" Target="../media/image35.png"/><Relationship Id="rId7" Type="http://schemas.openxmlformats.org/officeDocument/2006/relationships/image" Target="../media/image42.png"/><Relationship Id="rId12" Type="http://schemas.openxmlformats.org/officeDocument/2006/relationships/image" Target="../media/image56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1.png"/><Relationship Id="rId11" Type="http://schemas.openxmlformats.org/officeDocument/2006/relationships/image" Target="../media/image55.jpg"/><Relationship Id="rId5" Type="http://schemas.openxmlformats.org/officeDocument/2006/relationships/image" Target="../media/image40.png"/><Relationship Id="rId15" Type="http://schemas.openxmlformats.org/officeDocument/2006/relationships/image" Target="../media/image49.jpg"/><Relationship Id="rId10" Type="http://schemas.openxmlformats.org/officeDocument/2006/relationships/image" Target="../media/image47.png"/><Relationship Id="rId4" Type="http://schemas.openxmlformats.org/officeDocument/2006/relationships/image" Target="../media/image38.png"/><Relationship Id="rId9" Type="http://schemas.openxmlformats.org/officeDocument/2006/relationships/image" Target="../media/image52.jpg"/><Relationship Id="rId14" Type="http://schemas.openxmlformats.org/officeDocument/2006/relationships/image" Target="../media/image5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9.jpg"/><Relationship Id="rId3" Type="http://schemas.openxmlformats.org/officeDocument/2006/relationships/image" Target="../media/image35.png"/><Relationship Id="rId7" Type="http://schemas.openxmlformats.org/officeDocument/2006/relationships/image" Target="../media/image42.png"/><Relationship Id="rId12" Type="http://schemas.openxmlformats.org/officeDocument/2006/relationships/image" Target="../media/image55.jp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1.png"/><Relationship Id="rId11" Type="http://schemas.openxmlformats.org/officeDocument/2006/relationships/image" Target="../media/image60.png"/><Relationship Id="rId5" Type="http://schemas.openxmlformats.org/officeDocument/2006/relationships/image" Target="../media/image40.png"/><Relationship Id="rId10" Type="http://schemas.openxmlformats.org/officeDocument/2006/relationships/image" Target="../media/image59.png"/><Relationship Id="rId4" Type="http://schemas.openxmlformats.org/officeDocument/2006/relationships/image" Target="../media/image38.png"/><Relationship Id="rId9" Type="http://schemas.openxmlformats.org/officeDocument/2006/relationships/image" Target="../media/image52.jp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9.jpg"/><Relationship Id="rId3" Type="http://schemas.openxmlformats.org/officeDocument/2006/relationships/image" Target="../media/image35.png"/><Relationship Id="rId7" Type="http://schemas.openxmlformats.org/officeDocument/2006/relationships/image" Target="../media/image42.png"/><Relationship Id="rId12" Type="http://schemas.openxmlformats.org/officeDocument/2006/relationships/image" Target="../media/image60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1.png"/><Relationship Id="rId11" Type="http://schemas.openxmlformats.org/officeDocument/2006/relationships/image" Target="../media/image59.png"/><Relationship Id="rId5" Type="http://schemas.openxmlformats.org/officeDocument/2006/relationships/image" Target="../media/image40.png"/><Relationship Id="rId10" Type="http://schemas.openxmlformats.org/officeDocument/2006/relationships/image" Target="../media/image55.jpg"/><Relationship Id="rId4" Type="http://schemas.openxmlformats.org/officeDocument/2006/relationships/image" Target="../media/image38.png"/><Relationship Id="rId9" Type="http://schemas.openxmlformats.org/officeDocument/2006/relationships/image" Target="../media/image52.jp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55.jpg"/><Relationship Id="rId18" Type="http://schemas.openxmlformats.org/officeDocument/2006/relationships/image" Target="../media/image65.jpg"/><Relationship Id="rId3" Type="http://schemas.openxmlformats.org/officeDocument/2006/relationships/image" Target="../media/image35.png"/><Relationship Id="rId7" Type="http://schemas.openxmlformats.org/officeDocument/2006/relationships/image" Target="../media/image42.png"/><Relationship Id="rId12" Type="http://schemas.openxmlformats.org/officeDocument/2006/relationships/image" Target="../media/image52.jpg"/><Relationship Id="rId17" Type="http://schemas.openxmlformats.org/officeDocument/2006/relationships/image" Target="../media/image64.png"/><Relationship Id="rId2" Type="http://schemas.openxmlformats.org/officeDocument/2006/relationships/image" Target="../media/image33.png"/><Relationship Id="rId16" Type="http://schemas.openxmlformats.org/officeDocument/2006/relationships/image" Target="../media/image6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1.png"/><Relationship Id="rId11" Type="http://schemas.openxmlformats.org/officeDocument/2006/relationships/image" Target="../media/image47.png"/><Relationship Id="rId5" Type="http://schemas.openxmlformats.org/officeDocument/2006/relationships/image" Target="../media/image40.png"/><Relationship Id="rId15" Type="http://schemas.openxmlformats.org/officeDocument/2006/relationships/image" Target="../media/image62.png"/><Relationship Id="rId10" Type="http://schemas.openxmlformats.org/officeDocument/2006/relationships/image" Target="../media/image60.png"/><Relationship Id="rId19" Type="http://schemas.openxmlformats.org/officeDocument/2006/relationships/image" Target="../media/image66.png"/><Relationship Id="rId4" Type="http://schemas.openxmlformats.org/officeDocument/2006/relationships/image" Target="../media/image38.png"/><Relationship Id="rId9" Type="http://schemas.openxmlformats.org/officeDocument/2006/relationships/image" Target="../media/image59.png"/><Relationship Id="rId14" Type="http://schemas.openxmlformats.org/officeDocument/2006/relationships/image" Target="../media/image6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5.png"/><Relationship Id="rId7" Type="http://schemas.openxmlformats.org/officeDocument/2006/relationships/image" Target="../media/image42.png"/><Relationship Id="rId12" Type="http://schemas.openxmlformats.org/officeDocument/2006/relationships/image" Target="../media/image55.jp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1.png"/><Relationship Id="rId11" Type="http://schemas.openxmlformats.org/officeDocument/2006/relationships/image" Target="../media/image60.png"/><Relationship Id="rId5" Type="http://schemas.openxmlformats.org/officeDocument/2006/relationships/image" Target="../media/image40.png"/><Relationship Id="rId10" Type="http://schemas.openxmlformats.org/officeDocument/2006/relationships/image" Target="../media/image59.png"/><Relationship Id="rId4" Type="http://schemas.openxmlformats.org/officeDocument/2006/relationships/image" Target="../media/image38.png"/><Relationship Id="rId9" Type="http://schemas.openxmlformats.org/officeDocument/2006/relationships/image" Target="../media/image52.jp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68.png"/><Relationship Id="rId3" Type="http://schemas.openxmlformats.org/officeDocument/2006/relationships/image" Target="../media/image35.png"/><Relationship Id="rId7" Type="http://schemas.openxmlformats.org/officeDocument/2006/relationships/image" Target="../media/image42.png"/><Relationship Id="rId12" Type="http://schemas.openxmlformats.org/officeDocument/2006/relationships/image" Target="../media/image67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1.png"/><Relationship Id="rId11" Type="http://schemas.openxmlformats.org/officeDocument/2006/relationships/image" Target="../media/image55.jpg"/><Relationship Id="rId5" Type="http://schemas.openxmlformats.org/officeDocument/2006/relationships/image" Target="../media/image40.png"/><Relationship Id="rId15" Type="http://schemas.openxmlformats.org/officeDocument/2006/relationships/image" Target="../media/image70.png"/><Relationship Id="rId10" Type="http://schemas.openxmlformats.org/officeDocument/2006/relationships/image" Target="../media/image47.png"/><Relationship Id="rId4" Type="http://schemas.openxmlformats.org/officeDocument/2006/relationships/image" Target="../media/image38.png"/><Relationship Id="rId9" Type="http://schemas.openxmlformats.org/officeDocument/2006/relationships/image" Target="../media/image52.jpg"/><Relationship Id="rId14" Type="http://schemas.openxmlformats.org/officeDocument/2006/relationships/image" Target="../media/image69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5.png"/><Relationship Id="rId7" Type="http://schemas.openxmlformats.org/officeDocument/2006/relationships/image" Target="../media/image42.png"/><Relationship Id="rId12" Type="http://schemas.openxmlformats.org/officeDocument/2006/relationships/image" Target="../media/image55.jp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1.png"/><Relationship Id="rId11" Type="http://schemas.openxmlformats.org/officeDocument/2006/relationships/image" Target="../media/image60.png"/><Relationship Id="rId5" Type="http://schemas.openxmlformats.org/officeDocument/2006/relationships/image" Target="../media/image40.png"/><Relationship Id="rId10" Type="http://schemas.openxmlformats.org/officeDocument/2006/relationships/image" Target="../media/image59.png"/><Relationship Id="rId4" Type="http://schemas.openxmlformats.org/officeDocument/2006/relationships/image" Target="../media/image38.png"/><Relationship Id="rId9" Type="http://schemas.openxmlformats.org/officeDocument/2006/relationships/image" Target="../media/image52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4.png"/><Relationship Id="rId5" Type="http://schemas.openxmlformats.org/officeDocument/2006/relationships/image" Target="../media/image5.png"/><Relationship Id="rId4" Type="http://schemas.openxmlformats.org/officeDocument/2006/relationships/image" Target="../media/image7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svg"/><Relationship Id="rId7" Type="http://schemas.openxmlformats.org/officeDocument/2006/relationships/image" Target="../media/image75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.png"/><Relationship Id="rId5" Type="http://schemas.openxmlformats.org/officeDocument/2006/relationships/image" Target="../media/image5.png"/><Relationship Id="rId4" Type="http://schemas.openxmlformats.org/officeDocument/2006/relationships/image" Target="../media/image74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7.png"/><Relationship Id="rId7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4.png"/><Relationship Id="rId7" Type="http://schemas.openxmlformats.org/officeDocument/2006/relationships/image" Target="../media/image1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5.png"/><Relationship Id="rId7" Type="http://schemas.openxmlformats.org/officeDocument/2006/relationships/image" Target="../media/image1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4.png"/><Relationship Id="rId9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8.png"/><Relationship Id="rId11" Type="http://schemas.openxmlformats.org/officeDocument/2006/relationships/image" Target="../media/image4.png"/><Relationship Id="rId5" Type="http://schemas.openxmlformats.org/officeDocument/2006/relationships/image" Target="../media/image18.png"/><Relationship Id="rId10" Type="http://schemas.openxmlformats.org/officeDocument/2006/relationships/image" Target="../media/image5.png"/><Relationship Id="rId4" Type="http://schemas.openxmlformats.org/officeDocument/2006/relationships/image" Target="../media/image7.png"/><Relationship Id="rId9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2.jp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13" Type="http://schemas.openxmlformats.org/officeDocument/2006/relationships/image" Target="../media/image32.png"/><Relationship Id="rId3" Type="http://schemas.openxmlformats.org/officeDocument/2006/relationships/image" Target="../media/image4.png"/><Relationship Id="rId7" Type="http://schemas.openxmlformats.org/officeDocument/2006/relationships/image" Target="../media/image26.png"/><Relationship Id="rId12" Type="http://schemas.openxmlformats.org/officeDocument/2006/relationships/image" Target="../media/image31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5.sv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sv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одзаголовок 7">
            <a:extLst>
              <a:ext uri="{FF2B5EF4-FFF2-40B4-BE49-F238E27FC236}">
                <a16:creationId xmlns:a16="http://schemas.microsoft.com/office/drawing/2014/main" id="{48E45AB5-A750-39AB-660A-C4B171E4E5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63262" y="3133683"/>
            <a:ext cx="9144000" cy="497700"/>
          </a:xfrm>
        </p:spPr>
        <p:txBody>
          <a:bodyPr/>
          <a:lstStyle/>
          <a:p>
            <a:r>
              <a:rPr lang="en-US" sz="2900" dirty="0"/>
              <a:t>TECHNOLOGY PRESENTATION</a:t>
            </a:r>
          </a:p>
        </p:txBody>
      </p:sp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F89237C5-9253-3CD3-647B-2947BC3689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7462" y="2044154"/>
            <a:ext cx="10515600" cy="1200329"/>
          </a:xfrm>
        </p:spPr>
        <p:txBody>
          <a:bodyPr/>
          <a:lstStyle/>
          <a:p>
            <a:r>
              <a:rPr lang="en-US" dirty="0"/>
              <a:t>VYATFLOW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B99E4B9-D6A4-AE40-C44F-92C90005A9D6}"/>
              </a:ext>
            </a:extLst>
          </p:cNvPr>
          <p:cNvSpPr txBox="1">
            <a:spLocks/>
          </p:cNvSpPr>
          <p:nvPr/>
        </p:nvSpPr>
        <p:spPr bwMode="gray">
          <a:xfrm>
            <a:off x="8391632" y="367860"/>
            <a:ext cx="1331458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lvl="0" indent="0" defTabSz="895350" eaLnBrk="1" hangingPunct="1">
              <a:buClr>
                <a:schemeClr val="tx2"/>
              </a:buClr>
              <a:defRPr>
                <a:latin typeface="+mn-lt"/>
              </a:defRPr>
            </a:lvl1pPr>
            <a:lvl2pPr marL="193675" lvl="1" indent="-192088" defTabSz="895350" eaLnBrk="1" hangingPunct="1">
              <a:buClr>
                <a:schemeClr val="tx2"/>
              </a:buClr>
              <a:buSzPct val="125000"/>
              <a:buFont typeface="Arial" charset="0"/>
              <a:buChar char="▪"/>
              <a:defRPr>
                <a:latin typeface="+mn-lt"/>
              </a:defRPr>
            </a:lvl2pPr>
            <a:lvl3pPr marL="457200" lvl="2" indent="-261938" defTabSz="895350" eaLnBrk="1" hangingPunct="1">
              <a:buClr>
                <a:schemeClr val="tx2"/>
              </a:buClr>
              <a:buSzPct val="120000"/>
              <a:buFont typeface="Arial" charset="0"/>
              <a:buChar char="–"/>
              <a:defRPr>
                <a:latin typeface="+mn-lt"/>
              </a:defRPr>
            </a:lvl3pPr>
            <a:lvl4pPr marL="614363" lvl="3" indent="-155575" defTabSz="895350" eaLnBrk="1" hangingPunct="1">
              <a:buClr>
                <a:schemeClr val="tx2"/>
              </a:buClr>
              <a:buSzPct val="120000"/>
              <a:buFont typeface="Arial" charset="0"/>
              <a:buChar char="▫"/>
              <a:defRPr>
                <a:latin typeface="+mn-lt"/>
              </a:defRPr>
            </a:lvl4pPr>
            <a:lvl5pPr marL="749808" lvl="4" indent="-130175" defTabSz="895350" eaLnBrk="1" hangingPunct="1">
              <a:buClr>
                <a:schemeClr val="tx2"/>
              </a:buClr>
              <a:buSzPct val="89000"/>
              <a:buFont typeface="Arial" charset="0"/>
              <a:buChar char="-"/>
              <a:defRPr>
                <a:latin typeface="+mn-lt"/>
              </a:defRPr>
            </a:lvl5pPr>
            <a:lvl6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>
                <a:latin typeface="+mn-lt"/>
              </a:defRPr>
            </a:lvl6pPr>
            <a:lvl7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>
                <a:latin typeface="+mn-lt"/>
              </a:defRPr>
            </a:lvl7pPr>
            <a:lvl8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>
                <a:latin typeface="+mn-lt"/>
              </a:defRPr>
            </a:lvl8pPr>
            <a:lvl9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>
                <a:latin typeface="+mn-lt"/>
              </a:defRPr>
            </a:lvl9pPr>
          </a:lstStyle>
          <a:p>
            <a:pPr fontAlgn="base">
              <a:spcAft>
                <a:spcPct val="0"/>
              </a:spcAft>
              <a:buClr>
                <a:srgbClr val="009FE9"/>
              </a:buClr>
            </a:pPr>
            <a:r>
              <a:rPr lang="ru-RU" dirty="0">
                <a:solidFill>
                  <a:schemeClr val="accent1"/>
                </a:solidFill>
                <a:latin typeface="Mulish SemiBold" pitchFamily="2" charset="-52"/>
                <a:ea typeface="VTB Group Cond Book" panose="020B0506050504020204" pitchFamily="34" charset="77"/>
                <a:cs typeface="Poppins" panose="00000500000000000000" pitchFamily="2" charset="0"/>
              </a:rPr>
              <a:t>Главная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04B91D8-CDC5-8B57-9911-753BDA8F40E1}"/>
              </a:ext>
            </a:extLst>
          </p:cNvPr>
          <p:cNvSpPr txBox="1">
            <a:spLocks/>
          </p:cNvSpPr>
          <p:nvPr/>
        </p:nvSpPr>
        <p:spPr bwMode="gray">
          <a:xfrm>
            <a:off x="3405628" y="1859488"/>
            <a:ext cx="121641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lvl="0" indent="0" defTabSz="895350" eaLnBrk="1" hangingPunct="1">
              <a:buClr>
                <a:schemeClr val="tx2"/>
              </a:buClr>
              <a:defRPr>
                <a:latin typeface="+mn-lt"/>
              </a:defRPr>
            </a:lvl1pPr>
            <a:lvl2pPr marL="193675" lvl="1" indent="-192088" defTabSz="895350" eaLnBrk="1" hangingPunct="1">
              <a:buClr>
                <a:schemeClr val="tx2"/>
              </a:buClr>
              <a:buSzPct val="125000"/>
              <a:buFont typeface="Arial" charset="0"/>
              <a:buChar char="▪"/>
              <a:defRPr>
                <a:latin typeface="+mn-lt"/>
              </a:defRPr>
            </a:lvl2pPr>
            <a:lvl3pPr marL="457200" lvl="2" indent="-261938" defTabSz="895350" eaLnBrk="1" hangingPunct="1">
              <a:buClr>
                <a:schemeClr val="tx2"/>
              </a:buClr>
              <a:buSzPct val="120000"/>
              <a:buFont typeface="Arial" charset="0"/>
              <a:buChar char="–"/>
              <a:defRPr>
                <a:latin typeface="+mn-lt"/>
              </a:defRPr>
            </a:lvl3pPr>
            <a:lvl4pPr marL="614363" lvl="3" indent="-155575" defTabSz="895350" eaLnBrk="1" hangingPunct="1">
              <a:buClr>
                <a:schemeClr val="tx2"/>
              </a:buClr>
              <a:buSzPct val="120000"/>
              <a:buFont typeface="Arial" charset="0"/>
              <a:buChar char="▫"/>
              <a:defRPr>
                <a:latin typeface="+mn-lt"/>
              </a:defRPr>
            </a:lvl4pPr>
            <a:lvl5pPr marL="749808" lvl="4" indent="-130175" defTabSz="895350" eaLnBrk="1" hangingPunct="1">
              <a:buClr>
                <a:schemeClr val="tx2"/>
              </a:buClr>
              <a:buSzPct val="89000"/>
              <a:buFont typeface="Arial" charset="0"/>
              <a:buChar char="-"/>
              <a:defRPr>
                <a:latin typeface="+mn-lt"/>
              </a:defRPr>
            </a:lvl5pPr>
            <a:lvl6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>
                <a:latin typeface="+mn-lt"/>
              </a:defRPr>
            </a:lvl6pPr>
            <a:lvl7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>
                <a:latin typeface="+mn-lt"/>
              </a:defRPr>
            </a:lvl7pPr>
            <a:lvl8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>
                <a:latin typeface="+mn-lt"/>
              </a:defRPr>
            </a:lvl8pPr>
            <a:lvl9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>
                <a:latin typeface="+mn-lt"/>
              </a:defRPr>
            </a:lvl9pPr>
          </a:lstStyle>
          <a:p>
            <a:pPr fontAlgn="base">
              <a:spcAft>
                <a:spcPct val="0"/>
              </a:spcAft>
              <a:buClr>
                <a:srgbClr val="009FE9"/>
              </a:buClr>
            </a:pPr>
            <a:r>
              <a:rPr lang="ru-RU" sz="2400" dirty="0">
                <a:solidFill>
                  <a:schemeClr val="bg1"/>
                </a:solidFill>
                <a:latin typeface="Mulish SemiBold" pitchFamily="2" charset="-52"/>
                <a:ea typeface="VTB Group Cond Book" panose="020B0506050504020204" pitchFamily="34" charset="77"/>
                <a:cs typeface="Poppins" panose="00000500000000000000" pitchFamily="2" charset="0"/>
              </a:rPr>
              <a:t>Проект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6A7FBF0-DD01-29C2-55D6-82213520856B}"/>
              </a:ext>
            </a:extLst>
          </p:cNvPr>
          <p:cNvSpPr txBox="1">
            <a:spLocks/>
          </p:cNvSpPr>
          <p:nvPr/>
        </p:nvSpPr>
        <p:spPr bwMode="gray">
          <a:xfrm>
            <a:off x="10857193" y="378672"/>
            <a:ext cx="1271738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lvl="0" indent="0" defTabSz="895350" eaLnBrk="1" hangingPunct="1">
              <a:buClr>
                <a:schemeClr val="tx2"/>
              </a:buClr>
              <a:defRPr>
                <a:latin typeface="+mn-lt"/>
              </a:defRPr>
            </a:lvl1pPr>
            <a:lvl2pPr marL="193675" lvl="1" indent="-192088" defTabSz="895350" eaLnBrk="1" hangingPunct="1">
              <a:buClr>
                <a:schemeClr val="tx2"/>
              </a:buClr>
              <a:buSzPct val="125000"/>
              <a:buFont typeface="Arial" charset="0"/>
              <a:buChar char="▪"/>
              <a:defRPr>
                <a:latin typeface="+mn-lt"/>
              </a:defRPr>
            </a:lvl2pPr>
            <a:lvl3pPr marL="457200" lvl="2" indent="-261938" defTabSz="895350" eaLnBrk="1" hangingPunct="1">
              <a:buClr>
                <a:schemeClr val="tx2"/>
              </a:buClr>
              <a:buSzPct val="120000"/>
              <a:buFont typeface="Arial" charset="0"/>
              <a:buChar char="–"/>
              <a:defRPr>
                <a:latin typeface="+mn-lt"/>
              </a:defRPr>
            </a:lvl3pPr>
            <a:lvl4pPr marL="614363" lvl="3" indent="-155575" defTabSz="895350" eaLnBrk="1" hangingPunct="1">
              <a:buClr>
                <a:schemeClr val="tx2"/>
              </a:buClr>
              <a:buSzPct val="120000"/>
              <a:buFont typeface="Arial" charset="0"/>
              <a:buChar char="▫"/>
              <a:defRPr>
                <a:latin typeface="+mn-lt"/>
              </a:defRPr>
            </a:lvl4pPr>
            <a:lvl5pPr marL="749808" lvl="4" indent="-130175" defTabSz="895350" eaLnBrk="1" hangingPunct="1">
              <a:buClr>
                <a:schemeClr val="tx2"/>
              </a:buClr>
              <a:buSzPct val="89000"/>
              <a:buFont typeface="Arial" charset="0"/>
              <a:buChar char="-"/>
              <a:defRPr>
                <a:latin typeface="+mn-lt"/>
              </a:defRPr>
            </a:lvl5pPr>
            <a:lvl6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>
                <a:latin typeface="+mn-lt"/>
              </a:defRPr>
            </a:lvl6pPr>
            <a:lvl7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>
                <a:latin typeface="+mn-lt"/>
              </a:defRPr>
            </a:lvl7pPr>
            <a:lvl8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>
                <a:latin typeface="+mn-lt"/>
              </a:defRPr>
            </a:lvl8pPr>
            <a:lvl9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>
                <a:latin typeface="+mn-lt"/>
              </a:defRPr>
            </a:lvl9pPr>
          </a:lstStyle>
          <a:p>
            <a:pPr fontAlgn="base">
              <a:spcAft>
                <a:spcPct val="0"/>
              </a:spcAft>
              <a:buClr>
                <a:srgbClr val="009FE9"/>
              </a:buClr>
            </a:pPr>
            <a:r>
              <a:rPr lang="ru-RU" dirty="0">
                <a:solidFill>
                  <a:schemeClr val="bg1"/>
                </a:solidFill>
                <a:latin typeface="Mulish SemiBold" pitchFamily="2" charset="-52"/>
                <a:ea typeface="VTB Group Cond Book" panose="020B0506050504020204" pitchFamily="34" charset="77"/>
                <a:cs typeface="Poppins" panose="00000500000000000000" pitchFamily="2" charset="0"/>
              </a:rPr>
              <a:t>Команда</a:t>
            </a: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BA2DFAD4-5A4A-170F-69C6-DD5BC784A2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295" y="6351639"/>
            <a:ext cx="1914792" cy="221848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B990019A-5E40-0A43-B323-C948532DD1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295" y="242104"/>
            <a:ext cx="2458945" cy="46679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CB9F0EA-4BA8-81AF-9D9D-B9AEDDA7FC73}"/>
              </a:ext>
            </a:extLst>
          </p:cNvPr>
          <p:cNvSpPr txBox="1">
            <a:spLocks/>
          </p:cNvSpPr>
          <p:nvPr/>
        </p:nvSpPr>
        <p:spPr bwMode="gray">
          <a:xfrm>
            <a:off x="9525735" y="369199"/>
            <a:ext cx="1331458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lvl="0" indent="0" defTabSz="895350" eaLnBrk="1" hangingPunct="1">
              <a:buClr>
                <a:schemeClr val="tx2"/>
              </a:buClr>
              <a:defRPr>
                <a:latin typeface="+mn-lt"/>
              </a:defRPr>
            </a:lvl1pPr>
            <a:lvl2pPr marL="193675" lvl="1" indent="-192088" defTabSz="895350" eaLnBrk="1" hangingPunct="1">
              <a:buClr>
                <a:schemeClr val="tx2"/>
              </a:buClr>
              <a:buSzPct val="125000"/>
              <a:buFont typeface="Arial" charset="0"/>
              <a:buChar char="▪"/>
              <a:defRPr>
                <a:latin typeface="+mn-lt"/>
              </a:defRPr>
            </a:lvl2pPr>
            <a:lvl3pPr marL="457200" lvl="2" indent="-261938" defTabSz="895350" eaLnBrk="1" hangingPunct="1">
              <a:buClr>
                <a:schemeClr val="tx2"/>
              </a:buClr>
              <a:buSzPct val="120000"/>
              <a:buFont typeface="Arial" charset="0"/>
              <a:buChar char="–"/>
              <a:defRPr>
                <a:latin typeface="+mn-lt"/>
              </a:defRPr>
            </a:lvl3pPr>
            <a:lvl4pPr marL="614363" lvl="3" indent="-155575" defTabSz="895350" eaLnBrk="1" hangingPunct="1">
              <a:buClr>
                <a:schemeClr val="tx2"/>
              </a:buClr>
              <a:buSzPct val="120000"/>
              <a:buFont typeface="Arial" charset="0"/>
              <a:buChar char="▫"/>
              <a:defRPr>
                <a:latin typeface="+mn-lt"/>
              </a:defRPr>
            </a:lvl4pPr>
            <a:lvl5pPr marL="749808" lvl="4" indent="-130175" defTabSz="895350" eaLnBrk="1" hangingPunct="1">
              <a:buClr>
                <a:schemeClr val="tx2"/>
              </a:buClr>
              <a:buSzPct val="89000"/>
              <a:buFont typeface="Arial" charset="0"/>
              <a:buChar char="-"/>
              <a:defRPr>
                <a:latin typeface="+mn-lt"/>
              </a:defRPr>
            </a:lvl5pPr>
            <a:lvl6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>
                <a:latin typeface="+mn-lt"/>
              </a:defRPr>
            </a:lvl6pPr>
            <a:lvl7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>
                <a:latin typeface="+mn-lt"/>
              </a:defRPr>
            </a:lvl7pPr>
            <a:lvl8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>
                <a:latin typeface="+mn-lt"/>
              </a:defRPr>
            </a:lvl8pPr>
            <a:lvl9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>
                <a:latin typeface="+mn-lt"/>
              </a:defRPr>
            </a:lvl9pPr>
          </a:lstStyle>
          <a:p>
            <a:pPr fontAlgn="base">
              <a:spcAft>
                <a:spcPct val="0"/>
              </a:spcAft>
              <a:buClr>
                <a:srgbClr val="009FE9"/>
              </a:buClr>
            </a:pPr>
            <a:r>
              <a:rPr lang="ru-RU" dirty="0">
                <a:solidFill>
                  <a:schemeClr val="bg1"/>
                </a:solidFill>
                <a:latin typeface="Mulish SemiBold" pitchFamily="2" charset="-52"/>
                <a:ea typeface="VTB Group Cond Book" panose="020B0506050504020204" pitchFamily="34" charset="77"/>
                <a:cs typeface="Poppins" panose="00000500000000000000" pitchFamily="2" charset="0"/>
              </a:rPr>
              <a:t>О Проекте</a:t>
            </a:r>
          </a:p>
        </p:txBody>
      </p:sp>
    </p:spTree>
    <p:extLst>
      <p:ext uri="{BB962C8B-B14F-4D97-AF65-F5344CB8AC3E}">
        <p14:creationId xmlns:p14="http://schemas.microsoft.com/office/powerpoint/2010/main" val="34248716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Текст 22">
            <a:extLst>
              <a:ext uri="{FF2B5EF4-FFF2-40B4-BE49-F238E27FC236}">
                <a16:creationId xmlns:a16="http://schemas.microsoft.com/office/drawing/2014/main" id="{A61CAFBA-1D42-4C32-635D-B24D0C95953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353818" y="131524"/>
            <a:ext cx="1558336" cy="313932"/>
          </a:xfrm>
        </p:spPr>
        <p:txBody>
          <a:bodyPr/>
          <a:lstStyle/>
          <a:p>
            <a:r>
              <a:rPr lang="ru-RU" sz="1600" dirty="0"/>
              <a:t>Команда</a:t>
            </a:r>
            <a:endParaRPr lang="en-US" sz="1600" dirty="0"/>
          </a:p>
        </p:txBody>
      </p:sp>
      <p:pic>
        <p:nvPicPr>
          <p:cNvPr id="54" name="Рисунок 53" descr="Изображение выглядит как снимок экрана, синий, Цвет электрик&#10;&#10;Автоматически созданное описание">
            <a:extLst>
              <a:ext uri="{FF2B5EF4-FFF2-40B4-BE49-F238E27FC236}">
                <a16:creationId xmlns:a16="http://schemas.microsoft.com/office/drawing/2014/main" id="{67AC4CFB-8F24-FC80-14F8-832FAF8CAF7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0480" y="-13334"/>
            <a:ext cx="5811520" cy="2422940"/>
          </a:xfrm>
          <a:prstGeom prst="rect">
            <a:avLst/>
          </a:prstGeom>
        </p:spPr>
      </p:pic>
      <p:pic>
        <p:nvPicPr>
          <p:cNvPr id="20" name="Рисунок 19" descr="Изображение выглядит как снимок экрана, компьютер, Операционная система, мультимедиа&#10;&#10;Автоматически созданное описание">
            <a:extLst>
              <a:ext uri="{FF2B5EF4-FFF2-40B4-BE49-F238E27FC236}">
                <a16:creationId xmlns:a16="http://schemas.microsoft.com/office/drawing/2014/main" id="{5CDF5500-66CF-85FC-C707-F56A086C0C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1685" y="663826"/>
            <a:ext cx="3236859" cy="1482343"/>
          </a:xfrm>
          <a:prstGeom prst="rect">
            <a:avLst/>
          </a:prstGeom>
        </p:spPr>
      </p:pic>
      <p:pic>
        <p:nvPicPr>
          <p:cNvPr id="10" name="Рисунок 9" descr="Изображение выглядит как снимок экрана, синий, Цвет электрик, ткань&#10;&#10;Автоматически созданное описание">
            <a:extLst>
              <a:ext uri="{FF2B5EF4-FFF2-40B4-BE49-F238E27FC236}">
                <a16:creationId xmlns:a16="http://schemas.microsoft.com/office/drawing/2014/main" id="{62730F2C-1827-38CA-BCD8-D8407B26FB3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8836" y="2531541"/>
            <a:ext cx="5583163" cy="1536244"/>
          </a:xfrm>
          <a:prstGeom prst="rect">
            <a:avLst/>
          </a:prstGeom>
        </p:spPr>
      </p:pic>
      <p:pic>
        <p:nvPicPr>
          <p:cNvPr id="22" name="Рисунок 21" descr="Изображение выглядит как снимок экрана, Цвет электрик, Прямоугольник,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4F4EBE8D-969C-C451-CEBB-FE6513B7E7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1685" y="2539954"/>
            <a:ext cx="3236859" cy="1497739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490A4C69-D7D6-4D02-9C63-655A4D3C975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59" b="33915"/>
          <a:stretch/>
        </p:blipFill>
        <p:spPr>
          <a:xfrm>
            <a:off x="8923289" y="2663836"/>
            <a:ext cx="1494504" cy="1249973"/>
          </a:xfrm>
          <a:prstGeom prst="roundRect">
            <a:avLst>
              <a:gd name="adj" fmla="val 15678"/>
            </a:avLst>
          </a:prstGeom>
        </p:spPr>
      </p:pic>
      <p:sp>
        <p:nvSpPr>
          <p:cNvPr id="28" name="Текст 27">
            <a:extLst>
              <a:ext uri="{FF2B5EF4-FFF2-40B4-BE49-F238E27FC236}">
                <a16:creationId xmlns:a16="http://schemas.microsoft.com/office/drawing/2014/main" id="{C1AA463F-2B40-0FAF-C5B4-E06E342C4FF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0646803" y="2743659"/>
            <a:ext cx="2374438" cy="611449"/>
          </a:xfrm>
        </p:spPr>
        <p:txBody>
          <a:bodyPr/>
          <a:lstStyle/>
          <a:p>
            <a:pPr>
              <a:lnSpc>
                <a:spcPct val="60000"/>
              </a:lnSpc>
            </a:pPr>
            <a:r>
              <a:rPr lang="ru-RU" sz="2000" b="1" dirty="0">
                <a:latin typeface="Monolith"/>
              </a:rPr>
              <a:t>Аганин</a:t>
            </a:r>
          </a:p>
          <a:p>
            <a:pPr>
              <a:lnSpc>
                <a:spcPct val="60000"/>
              </a:lnSpc>
            </a:pPr>
            <a:r>
              <a:rPr lang="ru-RU" sz="2000" b="1" dirty="0">
                <a:latin typeface="Monolith"/>
              </a:rPr>
              <a:t> Данил</a:t>
            </a:r>
            <a:endParaRPr lang="en-US" sz="2000" b="1" dirty="0">
              <a:latin typeface="Monolith"/>
            </a:endParaRPr>
          </a:p>
        </p:txBody>
      </p:sp>
      <p:sp>
        <p:nvSpPr>
          <p:cNvPr id="29" name="Текст 28">
            <a:extLst>
              <a:ext uri="{FF2B5EF4-FFF2-40B4-BE49-F238E27FC236}">
                <a16:creationId xmlns:a16="http://schemas.microsoft.com/office/drawing/2014/main" id="{15EDE838-1757-0CCA-C7AF-CD3559CCA00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0646803" y="3447981"/>
            <a:ext cx="2374438" cy="315984"/>
          </a:xfrm>
        </p:spPr>
        <p:txBody>
          <a:bodyPr/>
          <a:lstStyle/>
          <a:p>
            <a:r>
              <a:rPr lang="en-US" dirty="0"/>
              <a:t>Developer</a:t>
            </a:r>
          </a:p>
        </p:txBody>
      </p:sp>
      <p:pic>
        <p:nvPicPr>
          <p:cNvPr id="19" name="Рисунок 18" descr="Изображение выглядит как снимок экрана, синий, Цвет электрик, ткань&#10;&#10;Автоматически созданное описание">
            <a:extLst>
              <a:ext uri="{FF2B5EF4-FFF2-40B4-BE49-F238E27FC236}">
                <a16:creationId xmlns:a16="http://schemas.microsoft.com/office/drawing/2014/main" id="{A58D3A34-FDAA-3661-414F-8DAD304BF07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8835" y="4279903"/>
            <a:ext cx="5583163" cy="1560827"/>
          </a:xfrm>
          <a:prstGeom prst="rect">
            <a:avLst/>
          </a:prstGeom>
        </p:spPr>
      </p:pic>
      <p:pic>
        <p:nvPicPr>
          <p:cNvPr id="34" name="Рисунок 33" descr="Изображение выглядит как снимок экрана, Цвет электрик, Прямоугольник,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A0545CC6-F47E-938A-7FFD-90485C36FB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1685" y="4388172"/>
            <a:ext cx="3236859" cy="1497739"/>
          </a:xfrm>
          <a:prstGeom prst="rect">
            <a:avLst/>
          </a:prstGeom>
        </p:spPr>
      </p:pic>
      <p:sp>
        <p:nvSpPr>
          <p:cNvPr id="40" name="Текст 28">
            <a:extLst>
              <a:ext uri="{FF2B5EF4-FFF2-40B4-BE49-F238E27FC236}">
                <a16:creationId xmlns:a16="http://schemas.microsoft.com/office/drawing/2014/main" id="{099A0AF4-56C6-D799-9DD7-50816FEAF20A}"/>
              </a:ext>
            </a:extLst>
          </p:cNvPr>
          <p:cNvSpPr txBox="1">
            <a:spLocks/>
          </p:cNvSpPr>
          <p:nvPr/>
        </p:nvSpPr>
        <p:spPr>
          <a:xfrm>
            <a:off x="10646803" y="5296199"/>
            <a:ext cx="2374438" cy="315984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accent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Developer</a:t>
            </a:r>
          </a:p>
        </p:txBody>
      </p:sp>
      <p:sp>
        <p:nvSpPr>
          <p:cNvPr id="41" name="Текст 27">
            <a:extLst>
              <a:ext uri="{FF2B5EF4-FFF2-40B4-BE49-F238E27FC236}">
                <a16:creationId xmlns:a16="http://schemas.microsoft.com/office/drawing/2014/main" id="{D61CC1FF-6DF1-A653-59EB-1AD5374150A1}"/>
              </a:ext>
            </a:extLst>
          </p:cNvPr>
          <p:cNvSpPr txBox="1">
            <a:spLocks/>
          </p:cNvSpPr>
          <p:nvPr/>
        </p:nvSpPr>
        <p:spPr>
          <a:xfrm>
            <a:off x="10030950" y="4591877"/>
            <a:ext cx="2374438" cy="611449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60000"/>
              </a:lnSpc>
            </a:pPr>
            <a:r>
              <a:rPr lang="ru-RU" sz="2000" b="1" dirty="0">
                <a:latin typeface="Monolith"/>
              </a:rPr>
              <a:t>Запольских</a:t>
            </a:r>
          </a:p>
          <a:p>
            <a:pPr algn="ctr">
              <a:lnSpc>
                <a:spcPct val="60000"/>
              </a:lnSpc>
            </a:pPr>
            <a:r>
              <a:rPr lang="ru-RU" sz="2000" b="1" dirty="0">
                <a:latin typeface="Monolith"/>
              </a:rPr>
              <a:t>Данил</a:t>
            </a:r>
            <a:endParaRPr lang="en-US" sz="2000" b="1" dirty="0">
              <a:latin typeface="Monolith"/>
            </a:endParaRPr>
          </a:p>
        </p:txBody>
      </p:sp>
      <p:pic>
        <p:nvPicPr>
          <p:cNvPr id="42" name="Рисунок 41" descr="Изображение выглядит как Человеческое лицо, человек, Подбородок, Лоб">
            <a:extLst>
              <a:ext uri="{FF2B5EF4-FFF2-40B4-BE49-F238E27FC236}">
                <a16:creationId xmlns:a16="http://schemas.microsoft.com/office/drawing/2014/main" id="{C6504F1F-DA5E-A198-B0BE-3393B592312F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9" t="14966" b="24169"/>
          <a:stretch/>
        </p:blipFill>
        <p:spPr>
          <a:xfrm>
            <a:off x="8908803" y="4501242"/>
            <a:ext cx="1508989" cy="1266934"/>
          </a:xfrm>
          <a:prstGeom prst="roundRect">
            <a:avLst>
              <a:gd name="adj" fmla="val 15950"/>
            </a:avLst>
          </a:prstGeom>
        </p:spPr>
      </p:pic>
      <p:pic>
        <p:nvPicPr>
          <p:cNvPr id="38" name="Рисунок 37">
            <a:extLst>
              <a:ext uri="{FF2B5EF4-FFF2-40B4-BE49-F238E27FC236}">
                <a16:creationId xmlns:a16="http://schemas.microsoft.com/office/drawing/2014/main" id="{63C041E4-390C-6979-F65D-D513FB3574B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336" y="6364224"/>
            <a:ext cx="1792224" cy="158496"/>
          </a:xfrm>
          <a:prstGeom prst="rect">
            <a:avLst/>
          </a:prstGeom>
        </p:spPr>
      </p:pic>
      <p:pic>
        <p:nvPicPr>
          <p:cNvPr id="43" name="Рисунок 42">
            <a:extLst>
              <a:ext uri="{FF2B5EF4-FFF2-40B4-BE49-F238E27FC236}">
                <a16:creationId xmlns:a16="http://schemas.microsoft.com/office/drawing/2014/main" id="{D0D408D7-51B3-D704-3D05-CA3ABDE5C0E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337" y="379670"/>
            <a:ext cx="2322576" cy="132394"/>
          </a:xfrm>
          <a:prstGeom prst="rect">
            <a:avLst/>
          </a:prstGeom>
        </p:spPr>
      </p:pic>
      <p:pic>
        <p:nvPicPr>
          <p:cNvPr id="45" name="Рисунок 44">
            <a:extLst>
              <a:ext uri="{FF2B5EF4-FFF2-40B4-BE49-F238E27FC236}">
                <a16:creationId xmlns:a16="http://schemas.microsoft.com/office/drawing/2014/main" id="{3F8B6C02-2A8E-62F3-9512-E93F50D2335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336" y="512065"/>
            <a:ext cx="2322576" cy="123846"/>
          </a:xfrm>
          <a:prstGeom prst="rect">
            <a:avLst/>
          </a:prstGeom>
        </p:spPr>
      </p:pic>
      <p:sp>
        <p:nvSpPr>
          <p:cNvPr id="8" name="Заголовок 7">
            <a:extLst>
              <a:ext uri="{FF2B5EF4-FFF2-40B4-BE49-F238E27FC236}">
                <a16:creationId xmlns:a16="http://schemas.microsoft.com/office/drawing/2014/main" id="{68D11941-C730-E2FC-78A5-7F584BDA42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295" y="327039"/>
            <a:ext cx="6144927" cy="1311128"/>
          </a:xfrm>
        </p:spPr>
        <p:txBody>
          <a:bodyPr/>
          <a:lstStyle/>
          <a:p>
            <a:r>
              <a:rPr lang="ru-RU" sz="4400" dirty="0"/>
              <a:t>Разработка</a:t>
            </a:r>
            <a:br>
              <a:rPr lang="en-US" sz="4400" dirty="0"/>
            </a:br>
            <a:endParaRPr lang="en-US" sz="4400" dirty="0"/>
          </a:p>
        </p:txBody>
      </p:sp>
      <p:pic>
        <p:nvPicPr>
          <p:cNvPr id="2" name="Рисунок 1" descr="Изображение выглядит как снимок экрана, Цвет электрик, Прямоугольник, дизайн">
            <a:extLst>
              <a:ext uri="{FF2B5EF4-FFF2-40B4-BE49-F238E27FC236}">
                <a16:creationId xmlns:a16="http://schemas.microsoft.com/office/drawing/2014/main" id="{6AAF4654-F155-B5E5-2667-DB8DCC1DF3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1685" y="664905"/>
            <a:ext cx="3236859" cy="1497739"/>
          </a:xfrm>
          <a:prstGeom prst="rect">
            <a:avLst/>
          </a:prstGeom>
        </p:spPr>
      </p:pic>
      <p:pic>
        <p:nvPicPr>
          <p:cNvPr id="4" name="Рисунок 3" descr="Изображение выглядит как Человеческое лицо, человек, шея, Подбородок&#10;&#10;Автоматически созданное описание">
            <a:extLst>
              <a:ext uri="{FF2B5EF4-FFF2-40B4-BE49-F238E27FC236}">
                <a16:creationId xmlns:a16="http://schemas.microsoft.com/office/drawing/2014/main" id="{DC8A2965-0532-B7F0-832B-D7CD565CA4A6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60" r="-1567" b="24853"/>
          <a:stretch/>
        </p:blipFill>
        <p:spPr>
          <a:xfrm>
            <a:off x="8923289" y="762023"/>
            <a:ext cx="1395317" cy="1249972"/>
          </a:xfrm>
          <a:prstGeom prst="roundRect">
            <a:avLst>
              <a:gd name="adj" fmla="val 19536"/>
            </a:avLst>
          </a:prstGeom>
        </p:spPr>
      </p:pic>
      <p:sp>
        <p:nvSpPr>
          <p:cNvPr id="27" name="Текст 26">
            <a:extLst>
              <a:ext uri="{FF2B5EF4-FFF2-40B4-BE49-F238E27FC236}">
                <a16:creationId xmlns:a16="http://schemas.microsoft.com/office/drawing/2014/main" id="{4DD15ABD-7ABC-BB62-EA61-EF64C906EE5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0046221" y="911310"/>
            <a:ext cx="2256659" cy="611449"/>
          </a:xfrm>
        </p:spPr>
        <p:txBody>
          <a:bodyPr/>
          <a:lstStyle/>
          <a:p>
            <a:pPr algn="ctr">
              <a:lnSpc>
                <a:spcPct val="60000"/>
              </a:lnSpc>
            </a:pPr>
            <a:r>
              <a:rPr lang="ru-RU" sz="2000" b="1" dirty="0">
                <a:latin typeface="Monolith"/>
              </a:rPr>
              <a:t>Мотовилов</a:t>
            </a:r>
          </a:p>
          <a:p>
            <a:pPr algn="ctr">
              <a:lnSpc>
                <a:spcPct val="60000"/>
              </a:lnSpc>
            </a:pPr>
            <a:r>
              <a:rPr lang="ru-RU" sz="2000" b="1" dirty="0">
                <a:latin typeface="Monolith"/>
              </a:rPr>
              <a:t> Илья</a:t>
            </a:r>
            <a:endParaRPr lang="en-US" sz="2000" b="1" dirty="0">
              <a:latin typeface="Monolith"/>
            </a:endParaRPr>
          </a:p>
        </p:txBody>
      </p:sp>
      <p:sp>
        <p:nvSpPr>
          <p:cNvPr id="24" name="Текст 23">
            <a:extLst>
              <a:ext uri="{FF2B5EF4-FFF2-40B4-BE49-F238E27FC236}">
                <a16:creationId xmlns:a16="http://schemas.microsoft.com/office/drawing/2014/main" id="{DAF6A020-683A-727B-F754-D4CFEF6C575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460209" y="1593190"/>
            <a:ext cx="1558336" cy="315984"/>
          </a:xfrm>
        </p:spPr>
        <p:txBody>
          <a:bodyPr/>
          <a:lstStyle/>
          <a:p>
            <a:r>
              <a:rPr lang="en-US" dirty="0">
                <a:solidFill>
                  <a:srgbClr val="93E3FF"/>
                </a:solidFill>
              </a:rPr>
              <a:t>Team Leader</a:t>
            </a:r>
          </a:p>
        </p:txBody>
      </p:sp>
    </p:spTree>
    <p:extLst>
      <p:ext uri="{BB962C8B-B14F-4D97-AF65-F5344CB8AC3E}">
        <p14:creationId xmlns:p14="http://schemas.microsoft.com/office/powerpoint/2010/main" val="26916653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 descr="Изображение выглядит как снимок экрана, Цвет электрик, Прямоугольник,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E4771E41-824B-0426-4550-57C5D92646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7198" y="659465"/>
            <a:ext cx="3236859" cy="1497739"/>
          </a:xfrm>
          <a:prstGeom prst="rect">
            <a:avLst/>
          </a:prstGeom>
        </p:spPr>
      </p:pic>
      <p:sp>
        <p:nvSpPr>
          <p:cNvPr id="23" name="Текст 22">
            <a:extLst>
              <a:ext uri="{FF2B5EF4-FFF2-40B4-BE49-F238E27FC236}">
                <a16:creationId xmlns:a16="http://schemas.microsoft.com/office/drawing/2014/main" id="{A61CAFBA-1D42-4C32-635D-B24D0C95953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353818" y="131524"/>
            <a:ext cx="1558336" cy="313932"/>
          </a:xfrm>
        </p:spPr>
        <p:txBody>
          <a:bodyPr/>
          <a:lstStyle/>
          <a:p>
            <a:r>
              <a:rPr lang="ru-RU" sz="1600" dirty="0"/>
              <a:t>Команда</a:t>
            </a:r>
            <a:endParaRPr lang="en-US" sz="1600" dirty="0"/>
          </a:p>
        </p:txBody>
      </p:sp>
      <p:pic>
        <p:nvPicPr>
          <p:cNvPr id="54" name="Рисунок 53" descr="Изображение выглядит как снимок экрана, синий, Цвет электрик&#10;&#10;Автоматически созданное описание">
            <a:extLst>
              <a:ext uri="{FF2B5EF4-FFF2-40B4-BE49-F238E27FC236}">
                <a16:creationId xmlns:a16="http://schemas.microsoft.com/office/drawing/2014/main" id="{67AC4CFB-8F24-FC80-14F8-832FAF8CAF7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0480" y="-13334"/>
            <a:ext cx="5811520" cy="2422940"/>
          </a:xfrm>
          <a:prstGeom prst="rect">
            <a:avLst/>
          </a:prstGeom>
        </p:spPr>
      </p:pic>
      <p:pic>
        <p:nvPicPr>
          <p:cNvPr id="10" name="Рисунок 9" descr="Изображение выглядит как снимок экрана, синий, Цвет электрик, ткань&#10;&#10;Автоматически созданное описание">
            <a:extLst>
              <a:ext uri="{FF2B5EF4-FFF2-40B4-BE49-F238E27FC236}">
                <a16:creationId xmlns:a16="http://schemas.microsoft.com/office/drawing/2014/main" id="{62730F2C-1827-38CA-BCD8-D8407B26FB3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8836" y="2531541"/>
            <a:ext cx="5583163" cy="1536244"/>
          </a:xfrm>
          <a:prstGeom prst="rect">
            <a:avLst/>
          </a:prstGeom>
        </p:spPr>
      </p:pic>
      <p:pic>
        <p:nvPicPr>
          <p:cNvPr id="22" name="Рисунок 21" descr="Изображение выглядит как снимок экрана, Цвет электрик, Прямоугольник,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4F4EBE8D-969C-C451-CEBB-FE6513B7E7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1685" y="2539954"/>
            <a:ext cx="3236859" cy="1497739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490A4C69-D7D6-4D02-9C63-655A4D3C975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59" b="33915"/>
          <a:stretch/>
        </p:blipFill>
        <p:spPr>
          <a:xfrm>
            <a:off x="8923289" y="2663836"/>
            <a:ext cx="1494504" cy="1249973"/>
          </a:xfrm>
          <a:prstGeom prst="roundRect">
            <a:avLst>
              <a:gd name="adj" fmla="val 15678"/>
            </a:avLst>
          </a:prstGeom>
        </p:spPr>
      </p:pic>
      <p:sp>
        <p:nvSpPr>
          <p:cNvPr id="28" name="Текст 27">
            <a:extLst>
              <a:ext uri="{FF2B5EF4-FFF2-40B4-BE49-F238E27FC236}">
                <a16:creationId xmlns:a16="http://schemas.microsoft.com/office/drawing/2014/main" id="{C1AA463F-2B40-0FAF-C5B4-E06E342C4FF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0646803" y="2743659"/>
            <a:ext cx="2374438" cy="611449"/>
          </a:xfrm>
        </p:spPr>
        <p:txBody>
          <a:bodyPr/>
          <a:lstStyle/>
          <a:p>
            <a:pPr>
              <a:lnSpc>
                <a:spcPct val="60000"/>
              </a:lnSpc>
            </a:pPr>
            <a:r>
              <a:rPr lang="ru-RU" sz="2000" b="1" dirty="0">
                <a:latin typeface="Monolith"/>
              </a:rPr>
              <a:t>Аганин</a:t>
            </a:r>
          </a:p>
          <a:p>
            <a:pPr>
              <a:lnSpc>
                <a:spcPct val="60000"/>
              </a:lnSpc>
            </a:pPr>
            <a:r>
              <a:rPr lang="ru-RU" sz="2000" b="1" dirty="0">
                <a:latin typeface="Monolith"/>
              </a:rPr>
              <a:t> Данил</a:t>
            </a:r>
            <a:endParaRPr lang="en-US" sz="2000" b="1" dirty="0">
              <a:latin typeface="Monolith"/>
            </a:endParaRPr>
          </a:p>
        </p:txBody>
      </p:sp>
      <p:sp>
        <p:nvSpPr>
          <p:cNvPr id="29" name="Текст 28">
            <a:extLst>
              <a:ext uri="{FF2B5EF4-FFF2-40B4-BE49-F238E27FC236}">
                <a16:creationId xmlns:a16="http://schemas.microsoft.com/office/drawing/2014/main" id="{15EDE838-1757-0CCA-C7AF-CD3559CCA00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0646803" y="3447981"/>
            <a:ext cx="2374438" cy="315984"/>
          </a:xfrm>
        </p:spPr>
        <p:txBody>
          <a:bodyPr/>
          <a:lstStyle/>
          <a:p>
            <a:r>
              <a:rPr lang="en-US" dirty="0"/>
              <a:t>Developer</a:t>
            </a:r>
          </a:p>
        </p:txBody>
      </p:sp>
      <p:pic>
        <p:nvPicPr>
          <p:cNvPr id="19" name="Рисунок 18" descr="Изображение выглядит как снимок экрана, синий, Цвет электрик, ткань&#10;&#10;Автоматически созданное описание">
            <a:extLst>
              <a:ext uri="{FF2B5EF4-FFF2-40B4-BE49-F238E27FC236}">
                <a16:creationId xmlns:a16="http://schemas.microsoft.com/office/drawing/2014/main" id="{A58D3A34-FDAA-3661-414F-8DAD304BF07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8835" y="4279903"/>
            <a:ext cx="5583163" cy="1560827"/>
          </a:xfrm>
          <a:prstGeom prst="rect">
            <a:avLst/>
          </a:prstGeom>
        </p:spPr>
      </p:pic>
      <p:pic>
        <p:nvPicPr>
          <p:cNvPr id="34" name="Рисунок 33" descr="Изображение выглядит как снимок экрана, Цвет электрик, Прямоугольник,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A0545CC6-F47E-938A-7FFD-90485C36FB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1685" y="4388172"/>
            <a:ext cx="3236859" cy="1497739"/>
          </a:xfrm>
          <a:prstGeom prst="rect">
            <a:avLst/>
          </a:prstGeom>
        </p:spPr>
      </p:pic>
      <p:sp>
        <p:nvSpPr>
          <p:cNvPr id="40" name="Текст 28">
            <a:extLst>
              <a:ext uri="{FF2B5EF4-FFF2-40B4-BE49-F238E27FC236}">
                <a16:creationId xmlns:a16="http://schemas.microsoft.com/office/drawing/2014/main" id="{099A0AF4-56C6-D799-9DD7-50816FEAF20A}"/>
              </a:ext>
            </a:extLst>
          </p:cNvPr>
          <p:cNvSpPr txBox="1">
            <a:spLocks/>
          </p:cNvSpPr>
          <p:nvPr/>
        </p:nvSpPr>
        <p:spPr>
          <a:xfrm>
            <a:off x="10646803" y="5296199"/>
            <a:ext cx="2374438" cy="315984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accent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Developer</a:t>
            </a:r>
          </a:p>
        </p:txBody>
      </p:sp>
      <p:sp>
        <p:nvSpPr>
          <p:cNvPr id="41" name="Текст 27">
            <a:extLst>
              <a:ext uri="{FF2B5EF4-FFF2-40B4-BE49-F238E27FC236}">
                <a16:creationId xmlns:a16="http://schemas.microsoft.com/office/drawing/2014/main" id="{D61CC1FF-6DF1-A653-59EB-1AD5374150A1}"/>
              </a:ext>
            </a:extLst>
          </p:cNvPr>
          <p:cNvSpPr txBox="1">
            <a:spLocks/>
          </p:cNvSpPr>
          <p:nvPr/>
        </p:nvSpPr>
        <p:spPr>
          <a:xfrm>
            <a:off x="10030950" y="4591877"/>
            <a:ext cx="2374438" cy="611449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60000"/>
              </a:lnSpc>
            </a:pPr>
            <a:r>
              <a:rPr lang="ru-RU" sz="2000" b="1" dirty="0">
                <a:latin typeface="Monolith"/>
              </a:rPr>
              <a:t>Запольских</a:t>
            </a:r>
          </a:p>
          <a:p>
            <a:pPr algn="ctr">
              <a:lnSpc>
                <a:spcPct val="60000"/>
              </a:lnSpc>
            </a:pPr>
            <a:r>
              <a:rPr lang="ru-RU" sz="2000" b="1" dirty="0">
                <a:latin typeface="Monolith"/>
              </a:rPr>
              <a:t>Данил</a:t>
            </a:r>
            <a:endParaRPr lang="en-US" sz="2000" b="1" dirty="0">
              <a:latin typeface="Monolith"/>
            </a:endParaRPr>
          </a:p>
        </p:txBody>
      </p:sp>
      <p:pic>
        <p:nvPicPr>
          <p:cNvPr id="38" name="Рисунок 37">
            <a:extLst>
              <a:ext uri="{FF2B5EF4-FFF2-40B4-BE49-F238E27FC236}">
                <a16:creationId xmlns:a16="http://schemas.microsoft.com/office/drawing/2014/main" id="{63C041E4-390C-6979-F65D-D513FB3574B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336" y="6364224"/>
            <a:ext cx="1792224" cy="158496"/>
          </a:xfrm>
          <a:prstGeom prst="rect">
            <a:avLst/>
          </a:prstGeom>
        </p:spPr>
      </p:pic>
      <p:pic>
        <p:nvPicPr>
          <p:cNvPr id="43" name="Рисунок 42">
            <a:extLst>
              <a:ext uri="{FF2B5EF4-FFF2-40B4-BE49-F238E27FC236}">
                <a16:creationId xmlns:a16="http://schemas.microsoft.com/office/drawing/2014/main" id="{D0D408D7-51B3-D704-3D05-CA3ABDE5C0E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337" y="379670"/>
            <a:ext cx="2322576" cy="132394"/>
          </a:xfrm>
          <a:prstGeom prst="rect">
            <a:avLst/>
          </a:prstGeom>
        </p:spPr>
      </p:pic>
      <p:pic>
        <p:nvPicPr>
          <p:cNvPr id="45" name="Рисунок 44">
            <a:extLst>
              <a:ext uri="{FF2B5EF4-FFF2-40B4-BE49-F238E27FC236}">
                <a16:creationId xmlns:a16="http://schemas.microsoft.com/office/drawing/2014/main" id="{3F8B6C02-2A8E-62F3-9512-E93F50D2335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336" y="512065"/>
            <a:ext cx="2322576" cy="123846"/>
          </a:xfrm>
          <a:prstGeom prst="rect">
            <a:avLst/>
          </a:prstGeom>
        </p:spPr>
      </p:pic>
      <p:sp>
        <p:nvSpPr>
          <p:cNvPr id="8" name="Заголовок 7">
            <a:extLst>
              <a:ext uri="{FF2B5EF4-FFF2-40B4-BE49-F238E27FC236}">
                <a16:creationId xmlns:a16="http://schemas.microsoft.com/office/drawing/2014/main" id="{68D11941-C730-E2FC-78A5-7F584BDA42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295" y="327039"/>
            <a:ext cx="6144927" cy="1311128"/>
          </a:xfrm>
        </p:spPr>
        <p:txBody>
          <a:bodyPr/>
          <a:lstStyle/>
          <a:p>
            <a:r>
              <a:rPr lang="ru-RU" sz="4400" dirty="0"/>
              <a:t>Разработка</a:t>
            </a:r>
            <a:br>
              <a:rPr lang="en-US" sz="4400" dirty="0"/>
            </a:br>
            <a:endParaRPr lang="en-US" sz="4400" dirty="0"/>
          </a:p>
        </p:txBody>
      </p:sp>
      <p:pic>
        <p:nvPicPr>
          <p:cNvPr id="2" name="Рисунок 1" descr="Изображение выглядит как текст, Шрифт, Графика, типография">
            <a:extLst>
              <a:ext uri="{FF2B5EF4-FFF2-40B4-BE49-F238E27FC236}">
                <a16:creationId xmlns:a16="http://schemas.microsoft.com/office/drawing/2014/main" id="{0F4275E8-FF9A-44B6-AB8A-721A4F721F87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6" r="5492" b="10386"/>
          <a:stretch/>
        </p:blipFill>
        <p:spPr>
          <a:xfrm>
            <a:off x="941082" y="4994710"/>
            <a:ext cx="2856585" cy="1123345"/>
          </a:xfrm>
          <a:prstGeom prst="roundRect">
            <a:avLst>
              <a:gd name="adj" fmla="val 19223"/>
            </a:avLst>
          </a:prstGeom>
        </p:spPr>
      </p:pic>
      <p:sp>
        <p:nvSpPr>
          <p:cNvPr id="3" name="Заголовок 7">
            <a:extLst>
              <a:ext uri="{FF2B5EF4-FFF2-40B4-BE49-F238E27FC236}">
                <a16:creationId xmlns:a16="http://schemas.microsoft.com/office/drawing/2014/main" id="{CA682B82-680F-F321-D1B8-2B5CC193F0C4}"/>
              </a:ext>
            </a:extLst>
          </p:cNvPr>
          <p:cNvSpPr txBox="1">
            <a:spLocks/>
          </p:cNvSpPr>
          <p:nvPr/>
        </p:nvSpPr>
        <p:spPr>
          <a:xfrm>
            <a:off x="1303156" y="1019373"/>
            <a:ext cx="4860177" cy="1089529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Play bold" panose="00000800000000000000" pitchFamily="2" charset="0"/>
                <a:ea typeface="+mj-ea"/>
                <a:cs typeface="+mj-cs"/>
              </a:defRPr>
            </a:lvl1pPr>
          </a:lstStyle>
          <a:p>
            <a:r>
              <a:rPr lang="en-US" b="1" dirty="0" err="1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EasyOcr</a:t>
            </a:r>
            <a:br>
              <a:rPr lang="en-US" b="1" dirty="0"/>
            </a:br>
            <a:endParaRPr lang="en-US" b="1" dirty="0"/>
          </a:p>
        </p:txBody>
      </p:sp>
      <p:pic>
        <p:nvPicPr>
          <p:cNvPr id="5" name="Рисунок 4" descr="Изображение выглядит как текст, Шрифт, снимок экрана, число">
            <a:extLst>
              <a:ext uri="{FF2B5EF4-FFF2-40B4-BE49-F238E27FC236}">
                <a16:creationId xmlns:a16="http://schemas.microsoft.com/office/drawing/2014/main" id="{019E9BC3-5B8A-2BEE-1B29-C284C22EB383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-2713" r="-797" b="2713"/>
          <a:stretch/>
        </p:blipFill>
        <p:spPr>
          <a:xfrm>
            <a:off x="1425691" y="2409382"/>
            <a:ext cx="1842750" cy="1415112"/>
          </a:xfrm>
          <a:prstGeom prst="roundRect">
            <a:avLst>
              <a:gd name="adj" fmla="val 15363"/>
            </a:avLst>
          </a:prstGeom>
        </p:spPr>
      </p:pic>
      <p:pic>
        <p:nvPicPr>
          <p:cNvPr id="9" name="Рисунок 8" descr="Изображение выглядит как программное обеспечение, Мультимедийное программное обеспечение, текст, Графическое программное обеспечение">
            <a:extLst>
              <a:ext uri="{FF2B5EF4-FFF2-40B4-BE49-F238E27FC236}">
                <a16:creationId xmlns:a16="http://schemas.microsoft.com/office/drawing/2014/main" id="{7694808A-189F-DBA5-52C3-AF81EEECC8CA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48" t="527" r="24669" b="9923"/>
          <a:stretch/>
        </p:blipFill>
        <p:spPr>
          <a:xfrm>
            <a:off x="4119992" y="1970158"/>
            <a:ext cx="4117139" cy="2929102"/>
          </a:xfrm>
          <a:prstGeom prst="roundRect">
            <a:avLst>
              <a:gd name="adj" fmla="val 10454"/>
            </a:avLst>
          </a:prstGeom>
        </p:spPr>
      </p:pic>
      <p:pic>
        <p:nvPicPr>
          <p:cNvPr id="12" name="Рисунок 11" descr="Изображение выглядит как снимок экрана, вода, Цвет электрик">
            <a:extLst>
              <a:ext uri="{FF2B5EF4-FFF2-40B4-BE49-F238E27FC236}">
                <a16:creationId xmlns:a16="http://schemas.microsoft.com/office/drawing/2014/main" id="{7429563F-06E5-5368-16DE-68887D3FF7D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1684" y="650422"/>
            <a:ext cx="3241286" cy="1467163"/>
          </a:xfrm>
          <a:prstGeom prst="rect">
            <a:avLst/>
          </a:prstGeom>
        </p:spPr>
      </p:pic>
      <p:pic>
        <p:nvPicPr>
          <p:cNvPr id="4" name="Рисунок 3" descr="Изображение выглядит как Человеческое лицо, человек, шея, Подбородок&#10;&#10;Автоматически созданное описание">
            <a:extLst>
              <a:ext uri="{FF2B5EF4-FFF2-40B4-BE49-F238E27FC236}">
                <a16:creationId xmlns:a16="http://schemas.microsoft.com/office/drawing/2014/main" id="{DC8A2965-0532-B7F0-832B-D7CD565CA4A6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60" r="-1567" b="24853"/>
          <a:stretch/>
        </p:blipFill>
        <p:spPr>
          <a:xfrm>
            <a:off x="8923289" y="762023"/>
            <a:ext cx="1395317" cy="1249972"/>
          </a:xfrm>
          <a:prstGeom prst="roundRect">
            <a:avLst>
              <a:gd name="adj" fmla="val 19536"/>
            </a:avLst>
          </a:prstGeom>
        </p:spPr>
      </p:pic>
      <p:sp>
        <p:nvSpPr>
          <p:cNvPr id="27" name="Текст 26">
            <a:extLst>
              <a:ext uri="{FF2B5EF4-FFF2-40B4-BE49-F238E27FC236}">
                <a16:creationId xmlns:a16="http://schemas.microsoft.com/office/drawing/2014/main" id="{4DD15ABD-7ABC-BB62-EA61-EF64C906EE5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0046221" y="911310"/>
            <a:ext cx="2256659" cy="611449"/>
          </a:xfrm>
        </p:spPr>
        <p:txBody>
          <a:bodyPr/>
          <a:lstStyle/>
          <a:p>
            <a:pPr algn="ctr">
              <a:lnSpc>
                <a:spcPct val="60000"/>
              </a:lnSpc>
            </a:pPr>
            <a:r>
              <a:rPr lang="ru-RU" sz="2000" b="1" dirty="0">
                <a:latin typeface="Monolith"/>
              </a:rPr>
              <a:t>Мотовилов</a:t>
            </a:r>
          </a:p>
          <a:p>
            <a:pPr algn="ctr">
              <a:lnSpc>
                <a:spcPct val="60000"/>
              </a:lnSpc>
            </a:pPr>
            <a:r>
              <a:rPr lang="ru-RU" sz="2000" b="1" dirty="0">
                <a:latin typeface="Monolith"/>
              </a:rPr>
              <a:t> Илья</a:t>
            </a:r>
            <a:endParaRPr lang="en-US" sz="2000" b="1" dirty="0">
              <a:latin typeface="Monolith"/>
            </a:endParaRPr>
          </a:p>
        </p:txBody>
      </p:sp>
      <p:sp>
        <p:nvSpPr>
          <p:cNvPr id="24" name="Текст 23">
            <a:extLst>
              <a:ext uri="{FF2B5EF4-FFF2-40B4-BE49-F238E27FC236}">
                <a16:creationId xmlns:a16="http://schemas.microsoft.com/office/drawing/2014/main" id="{DAF6A020-683A-727B-F754-D4CFEF6C575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460209" y="1593190"/>
            <a:ext cx="1558336" cy="315984"/>
          </a:xfrm>
        </p:spPr>
        <p:txBody>
          <a:bodyPr/>
          <a:lstStyle/>
          <a:p>
            <a:r>
              <a:rPr lang="en-US" dirty="0"/>
              <a:t>Team Leader</a:t>
            </a:r>
          </a:p>
        </p:txBody>
      </p:sp>
      <p:pic>
        <p:nvPicPr>
          <p:cNvPr id="18" name="Рисунок 17" descr="Изображение выглядит как Человеческое лицо, человек, Подбородок, Лоб">
            <a:extLst>
              <a:ext uri="{FF2B5EF4-FFF2-40B4-BE49-F238E27FC236}">
                <a16:creationId xmlns:a16="http://schemas.microsoft.com/office/drawing/2014/main" id="{36F2EBA6-67E2-509F-2E85-BDEA54A6F04D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9" t="14966" b="24169"/>
          <a:stretch/>
        </p:blipFill>
        <p:spPr>
          <a:xfrm>
            <a:off x="8908803" y="4501242"/>
            <a:ext cx="1508989" cy="1266934"/>
          </a:xfrm>
          <a:prstGeom prst="roundRect">
            <a:avLst>
              <a:gd name="adj" fmla="val 15950"/>
            </a:avLst>
          </a:prstGeom>
        </p:spPr>
      </p:pic>
      <p:pic>
        <p:nvPicPr>
          <p:cNvPr id="26" name="Рисунок 25" descr="Изображение выглядит как Шрифт, символ, линия, скрепка&#10;&#10;Автоматически созданное описание">
            <a:extLst>
              <a:ext uri="{FF2B5EF4-FFF2-40B4-BE49-F238E27FC236}">
                <a16:creationId xmlns:a16="http://schemas.microsoft.com/office/drawing/2014/main" id="{27887E5A-029F-7560-877D-25E690E397E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913100" y="1572803"/>
            <a:ext cx="867932" cy="891552"/>
          </a:xfrm>
          <a:prstGeom prst="rect">
            <a:avLst/>
          </a:prstGeom>
        </p:spPr>
      </p:pic>
      <p:pic>
        <p:nvPicPr>
          <p:cNvPr id="30" name="Рисунок 29" descr="Изображение выглядит как Шрифт, символ, линия, скрепка&#10;&#10;Автоматически созданное описание">
            <a:extLst>
              <a:ext uri="{FF2B5EF4-FFF2-40B4-BE49-F238E27FC236}">
                <a16:creationId xmlns:a16="http://schemas.microsoft.com/office/drawing/2014/main" id="{EE10CE4F-65F3-3ADF-0236-36C0F5D7749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913100" y="3881502"/>
            <a:ext cx="867932" cy="891552"/>
          </a:xfrm>
          <a:prstGeom prst="rect">
            <a:avLst/>
          </a:prstGeom>
        </p:spPr>
      </p:pic>
      <p:pic>
        <p:nvPicPr>
          <p:cNvPr id="14" name="Рисунок 13" descr="Изображение выглядит как символ, Графика, Шрифт, дизайн">
            <a:extLst>
              <a:ext uri="{FF2B5EF4-FFF2-40B4-BE49-F238E27FC236}">
                <a16:creationId xmlns:a16="http://schemas.microsoft.com/office/drawing/2014/main" id="{CF74A68A-BB7F-67D2-BB41-5C5935D7419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9163" y="1080482"/>
            <a:ext cx="442277" cy="442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707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Текст 22">
            <a:extLst>
              <a:ext uri="{FF2B5EF4-FFF2-40B4-BE49-F238E27FC236}">
                <a16:creationId xmlns:a16="http://schemas.microsoft.com/office/drawing/2014/main" id="{A61CAFBA-1D42-4C32-635D-B24D0C95953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353818" y="131524"/>
            <a:ext cx="1558336" cy="313932"/>
          </a:xfrm>
        </p:spPr>
        <p:txBody>
          <a:bodyPr/>
          <a:lstStyle/>
          <a:p>
            <a:r>
              <a:rPr lang="ru-RU" sz="1600" dirty="0"/>
              <a:t>Команда</a:t>
            </a:r>
            <a:endParaRPr lang="en-US" sz="1600" dirty="0"/>
          </a:p>
        </p:txBody>
      </p:sp>
      <p:pic>
        <p:nvPicPr>
          <p:cNvPr id="54" name="Рисунок 53" descr="Изображение выглядит как снимок экрана, синий, Цвет электрик&#10;&#10;Автоматически созданное описание">
            <a:extLst>
              <a:ext uri="{FF2B5EF4-FFF2-40B4-BE49-F238E27FC236}">
                <a16:creationId xmlns:a16="http://schemas.microsoft.com/office/drawing/2014/main" id="{67AC4CFB-8F24-FC80-14F8-832FAF8CAF7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0480" y="-13334"/>
            <a:ext cx="5811520" cy="2422940"/>
          </a:xfrm>
          <a:prstGeom prst="rect">
            <a:avLst/>
          </a:prstGeom>
        </p:spPr>
      </p:pic>
      <p:pic>
        <p:nvPicPr>
          <p:cNvPr id="10" name="Рисунок 9" descr="Изображение выглядит как снимок экрана, синий, Цвет электрик, ткань&#10;&#10;Автоматически созданное описание">
            <a:extLst>
              <a:ext uri="{FF2B5EF4-FFF2-40B4-BE49-F238E27FC236}">
                <a16:creationId xmlns:a16="http://schemas.microsoft.com/office/drawing/2014/main" id="{62730F2C-1827-38CA-BCD8-D8407B26FB3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8836" y="2531541"/>
            <a:ext cx="5583163" cy="1536244"/>
          </a:xfrm>
          <a:prstGeom prst="rect">
            <a:avLst/>
          </a:prstGeom>
        </p:spPr>
      </p:pic>
      <p:pic>
        <p:nvPicPr>
          <p:cNvPr id="22" name="Рисунок 21" descr="Изображение выглядит как снимок экрана, Цвет электрик, Прямоугольник,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4F4EBE8D-969C-C451-CEBB-FE6513B7E7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1685" y="2539954"/>
            <a:ext cx="3236859" cy="1497739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490A4C69-D7D6-4D02-9C63-655A4D3C975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59" b="33915"/>
          <a:stretch/>
        </p:blipFill>
        <p:spPr>
          <a:xfrm>
            <a:off x="8923289" y="2663836"/>
            <a:ext cx="1494504" cy="1249973"/>
          </a:xfrm>
          <a:prstGeom prst="roundRect">
            <a:avLst>
              <a:gd name="adj" fmla="val 15678"/>
            </a:avLst>
          </a:prstGeom>
        </p:spPr>
      </p:pic>
      <p:sp>
        <p:nvSpPr>
          <p:cNvPr id="28" name="Текст 27">
            <a:extLst>
              <a:ext uri="{FF2B5EF4-FFF2-40B4-BE49-F238E27FC236}">
                <a16:creationId xmlns:a16="http://schemas.microsoft.com/office/drawing/2014/main" id="{C1AA463F-2B40-0FAF-C5B4-E06E342C4FF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0646803" y="2743659"/>
            <a:ext cx="2374438" cy="611449"/>
          </a:xfrm>
        </p:spPr>
        <p:txBody>
          <a:bodyPr/>
          <a:lstStyle/>
          <a:p>
            <a:pPr>
              <a:lnSpc>
                <a:spcPct val="60000"/>
              </a:lnSpc>
            </a:pPr>
            <a:r>
              <a:rPr lang="ru-RU" sz="2000" b="1" dirty="0">
                <a:latin typeface="Monolith"/>
              </a:rPr>
              <a:t>Аганин</a:t>
            </a:r>
          </a:p>
          <a:p>
            <a:pPr>
              <a:lnSpc>
                <a:spcPct val="60000"/>
              </a:lnSpc>
            </a:pPr>
            <a:r>
              <a:rPr lang="ru-RU" sz="2000" b="1" dirty="0">
                <a:latin typeface="Monolith"/>
              </a:rPr>
              <a:t> Данил</a:t>
            </a:r>
            <a:endParaRPr lang="en-US" sz="2000" b="1" dirty="0">
              <a:latin typeface="Monolith"/>
            </a:endParaRPr>
          </a:p>
        </p:txBody>
      </p:sp>
      <p:sp>
        <p:nvSpPr>
          <p:cNvPr id="29" name="Текст 28">
            <a:extLst>
              <a:ext uri="{FF2B5EF4-FFF2-40B4-BE49-F238E27FC236}">
                <a16:creationId xmlns:a16="http://schemas.microsoft.com/office/drawing/2014/main" id="{15EDE838-1757-0CCA-C7AF-CD3559CCA00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0646803" y="3447981"/>
            <a:ext cx="2374438" cy="315984"/>
          </a:xfrm>
        </p:spPr>
        <p:txBody>
          <a:bodyPr/>
          <a:lstStyle/>
          <a:p>
            <a:r>
              <a:rPr lang="en-US" dirty="0"/>
              <a:t>Developer</a:t>
            </a:r>
          </a:p>
        </p:txBody>
      </p:sp>
      <p:pic>
        <p:nvPicPr>
          <p:cNvPr id="19" name="Рисунок 18" descr="Изображение выглядит как снимок экрана, синий, Цвет электрик, ткань&#10;&#10;Автоматически созданное описание">
            <a:extLst>
              <a:ext uri="{FF2B5EF4-FFF2-40B4-BE49-F238E27FC236}">
                <a16:creationId xmlns:a16="http://schemas.microsoft.com/office/drawing/2014/main" id="{A58D3A34-FDAA-3661-414F-8DAD304BF07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8835" y="4279903"/>
            <a:ext cx="5583163" cy="1560827"/>
          </a:xfrm>
          <a:prstGeom prst="rect">
            <a:avLst/>
          </a:prstGeom>
        </p:spPr>
      </p:pic>
      <p:pic>
        <p:nvPicPr>
          <p:cNvPr id="34" name="Рисунок 33" descr="Изображение выглядит как снимок экрана, Цвет электрик, Прямоугольник,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A0545CC6-F47E-938A-7FFD-90485C36FB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1685" y="4388172"/>
            <a:ext cx="3236859" cy="1497739"/>
          </a:xfrm>
          <a:prstGeom prst="rect">
            <a:avLst/>
          </a:prstGeom>
        </p:spPr>
      </p:pic>
      <p:sp>
        <p:nvSpPr>
          <p:cNvPr id="40" name="Текст 28">
            <a:extLst>
              <a:ext uri="{FF2B5EF4-FFF2-40B4-BE49-F238E27FC236}">
                <a16:creationId xmlns:a16="http://schemas.microsoft.com/office/drawing/2014/main" id="{099A0AF4-56C6-D799-9DD7-50816FEAF20A}"/>
              </a:ext>
            </a:extLst>
          </p:cNvPr>
          <p:cNvSpPr txBox="1">
            <a:spLocks/>
          </p:cNvSpPr>
          <p:nvPr/>
        </p:nvSpPr>
        <p:spPr>
          <a:xfrm>
            <a:off x="10646803" y="5296199"/>
            <a:ext cx="2374438" cy="315984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accent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Developer</a:t>
            </a:r>
          </a:p>
        </p:txBody>
      </p:sp>
      <p:sp>
        <p:nvSpPr>
          <p:cNvPr id="41" name="Текст 27">
            <a:extLst>
              <a:ext uri="{FF2B5EF4-FFF2-40B4-BE49-F238E27FC236}">
                <a16:creationId xmlns:a16="http://schemas.microsoft.com/office/drawing/2014/main" id="{D61CC1FF-6DF1-A653-59EB-1AD5374150A1}"/>
              </a:ext>
            </a:extLst>
          </p:cNvPr>
          <p:cNvSpPr txBox="1">
            <a:spLocks/>
          </p:cNvSpPr>
          <p:nvPr/>
        </p:nvSpPr>
        <p:spPr>
          <a:xfrm>
            <a:off x="10030950" y="4591877"/>
            <a:ext cx="2374438" cy="611449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60000"/>
              </a:lnSpc>
            </a:pPr>
            <a:r>
              <a:rPr lang="ru-RU" sz="2000" b="1" dirty="0">
                <a:latin typeface="Monolith"/>
              </a:rPr>
              <a:t>Запольских</a:t>
            </a:r>
          </a:p>
          <a:p>
            <a:pPr algn="ctr">
              <a:lnSpc>
                <a:spcPct val="60000"/>
              </a:lnSpc>
            </a:pPr>
            <a:r>
              <a:rPr lang="ru-RU" sz="2000" b="1" dirty="0">
                <a:latin typeface="Monolith"/>
              </a:rPr>
              <a:t>Данил</a:t>
            </a:r>
            <a:endParaRPr lang="en-US" sz="2000" b="1" dirty="0">
              <a:latin typeface="Monolith"/>
            </a:endParaRPr>
          </a:p>
        </p:txBody>
      </p:sp>
      <p:pic>
        <p:nvPicPr>
          <p:cNvPr id="38" name="Рисунок 37">
            <a:extLst>
              <a:ext uri="{FF2B5EF4-FFF2-40B4-BE49-F238E27FC236}">
                <a16:creationId xmlns:a16="http://schemas.microsoft.com/office/drawing/2014/main" id="{63C041E4-390C-6979-F65D-D513FB3574B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336" y="6364224"/>
            <a:ext cx="1792224" cy="158496"/>
          </a:xfrm>
          <a:prstGeom prst="rect">
            <a:avLst/>
          </a:prstGeom>
        </p:spPr>
      </p:pic>
      <p:pic>
        <p:nvPicPr>
          <p:cNvPr id="43" name="Рисунок 42">
            <a:extLst>
              <a:ext uri="{FF2B5EF4-FFF2-40B4-BE49-F238E27FC236}">
                <a16:creationId xmlns:a16="http://schemas.microsoft.com/office/drawing/2014/main" id="{D0D408D7-51B3-D704-3D05-CA3ABDE5C0E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337" y="379670"/>
            <a:ext cx="2322576" cy="132394"/>
          </a:xfrm>
          <a:prstGeom prst="rect">
            <a:avLst/>
          </a:prstGeom>
        </p:spPr>
      </p:pic>
      <p:pic>
        <p:nvPicPr>
          <p:cNvPr id="45" name="Рисунок 44">
            <a:extLst>
              <a:ext uri="{FF2B5EF4-FFF2-40B4-BE49-F238E27FC236}">
                <a16:creationId xmlns:a16="http://schemas.microsoft.com/office/drawing/2014/main" id="{3F8B6C02-2A8E-62F3-9512-E93F50D2335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336" y="512065"/>
            <a:ext cx="2322576" cy="123846"/>
          </a:xfrm>
          <a:prstGeom prst="rect">
            <a:avLst/>
          </a:prstGeom>
        </p:spPr>
      </p:pic>
      <p:sp>
        <p:nvSpPr>
          <p:cNvPr id="8" name="Заголовок 7">
            <a:extLst>
              <a:ext uri="{FF2B5EF4-FFF2-40B4-BE49-F238E27FC236}">
                <a16:creationId xmlns:a16="http://schemas.microsoft.com/office/drawing/2014/main" id="{68D11941-C730-E2FC-78A5-7F584BDA42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295" y="327039"/>
            <a:ext cx="6144927" cy="1311128"/>
          </a:xfrm>
        </p:spPr>
        <p:txBody>
          <a:bodyPr/>
          <a:lstStyle/>
          <a:p>
            <a:r>
              <a:rPr lang="ru-RU" sz="4400" dirty="0"/>
              <a:t>Разработка</a:t>
            </a:r>
            <a:br>
              <a:rPr lang="en-US" sz="4400" dirty="0"/>
            </a:br>
            <a:endParaRPr lang="en-US" sz="4400" dirty="0"/>
          </a:p>
        </p:txBody>
      </p:sp>
      <p:pic>
        <p:nvPicPr>
          <p:cNvPr id="6" name="Рисунок 5" descr="Изображение выглядит как снимок экрана, Цвет электрик, Прямоугольник,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5C3FDEB8-CCC2-C2D6-3C3B-4A4DD0D8AE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1684" y="643634"/>
            <a:ext cx="3236859" cy="1497739"/>
          </a:xfrm>
          <a:prstGeom prst="rect">
            <a:avLst/>
          </a:prstGeom>
        </p:spPr>
      </p:pic>
      <p:pic>
        <p:nvPicPr>
          <p:cNvPr id="4" name="Рисунок 3" descr="Изображение выглядит как Человеческое лицо, человек, шея, Подбородок&#10;&#10;Автоматически созданное описание">
            <a:extLst>
              <a:ext uri="{FF2B5EF4-FFF2-40B4-BE49-F238E27FC236}">
                <a16:creationId xmlns:a16="http://schemas.microsoft.com/office/drawing/2014/main" id="{DC8A2965-0532-B7F0-832B-D7CD565CA4A6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60" r="-1567" b="24853"/>
          <a:stretch/>
        </p:blipFill>
        <p:spPr>
          <a:xfrm>
            <a:off x="8923289" y="762023"/>
            <a:ext cx="1395317" cy="1249972"/>
          </a:xfrm>
          <a:prstGeom prst="roundRect">
            <a:avLst>
              <a:gd name="adj" fmla="val 19536"/>
            </a:avLst>
          </a:prstGeom>
        </p:spPr>
      </p:pic>
      <p:sp>
        <p:nvSpPr>
          <p:cNvPr id="27" name="Текст 26">
            <a:extLst>
              <a:ext uri="{FF2B5EF4-FFF2-40B4-BE49-F238E27FC236}">
                <a16:creationId xmlns:a16="http://schemas.microsoft.com/office/drawing/2014/main" id="{4DD15ABD-7ABC-BB62-EA61-EF64C906EE5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0046221" y="911310"/>
            <a:ext cx="2256659" cy="611449"/>
          </a:xfrm>
        </p:spPr>
        <p:txBody>
          <a:bodyPr/>
          <a:lstStyle/>
          <a:p>
            <a:pPr algn="ctr">
              <a:lnSpc>
                <a:spcPct val="60000"/>
              </a:lnSpc>
            </a:pPr>
            <a:r>
              <a:rPr lang="ru-RU" sz="2000" b="1" dirty="0">
                <a:latin typeface="Monolith"/>
              </a:rPr>
              <a:t>Мотовилов</a:t>
            </a:r>
          </a:p>
          <a:p>
            <a:pPr algn="ctr">
              <a:lnSpc>
                <a:spcPct val="60000"/>
              </a:lnSpc>
            </a:pPr>
            <a:r>
              <a:rPr lang="ru-RU" sz="2000" b="1" dirty="0">
                <a:latin typeface="Monolith"/>
              </a:rPr>
              <a:t> Илья</a:t>
            </a:r>
            <a:endParaRPr lang="en-US" sz="2000" b="1" dirty="0">
              <a:latin typeface="Monolith"/>
            </a:endParaRPr>
          </a:p>
        </p:txBody>
      </p:sp>
      <p:sp>
        <p:nvSpPr>
          <p:cNvPr id="24" name="Текст 23">
            <a:extLst>
              <a:ext uri="{FF2B5EF4-FFF2-40B4-BE49-F238E27FC236}">
                <a16:creationId xmlns:a16="http://schemas.microsoft.com/office/drawing/2014/main" id="{DAF6A020-683A-727B-F754-D4CFEF6C575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460209" y="1593190"/>
            <a:ext cx="1558336" cy="315984"/>
          </a:xfrm>
        </p:spPr>
        <p:txBody>
          <a:bodyPr/>
          <a:lstStyle/>
          <a:p>
            <a:r>
              <a:rPr lang="en-US" dirty="0">
                <a:solidFill>
                  <a:srgbClr val="93E3FF"/>
                </a:solidFill>
              </a:rPr>
              <a:t>Team Leader</a:t>
            </a:r>
          </a:p>
        </p:txBody>
      </p:sp>
      <p:pic>
        <p:nvPicPr>
          <p:cNvPr id="13" name="Рисунок 12" descr="Изображение выглядит как снимок экрана, Цвет электрик, Прямоугольник,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95EB6E5E-1F16-1033-E47F-6467C546FC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5408" y="6858000"/>
            <a:ext cx="3236859" cy="1497739"/>
          </a:xfrm>
          <a:prstGeom prst="rect">
            <a:avLst/>
          </a:prstGeom>
        </p:spPr>
      </p:pic>
      <p:sp>
        <p:nvSpPr>
          <p:cNvPr id="17" name="Текст 28">
            <a:extLst>
              <a:ext uri="{FF2B5EF4-FFF2-40B4-BE49-F238E27FC236}">
                <a16:creationId xmlns:a16="http://schemas.microsoft.com/office/drawing/2014/main" id="{19B473D7-E6D5-56A4-7F55-FC60005A4456}"/>
              </a:ext>
            </a:extLst>
          </p:cNvPr>
          <p:cNvSpPr txBox="1">
            <a:spLocks/>
          </p:cNvSpPr>
          <p:nvPr/>
        </p:nvSpPr>
        <p:spPr>
          <a:xfrm>
            <a:off x="10460209" y="7761356"/>
            <a:ext cx="2374438" cy="315984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accent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Developer</a:t>
            </a:r>
          </a:p>
        </p:txBody>
      </p:sp>
      <p:sp>
        <p:nvSpPr>
          <p:cNvPr id="21" name="Текст 27">
            <a:extLst>
              <a:ext uri="{FF2B5EF4-FFF2-40B4-BE49-F238E27FC236}">
                <a16:creationId xmlns:a16="http://schemas.microsoft.com/office/drawing/2014/main" id="{0BE16117-658C-1DEC-64DF-CF7B6FBEF702}"/>
              </a:ext>
            </a:extLst>
          </p:cNvPr>
          <p:cNvSpPr txBox="1">
            <a:spLocks/>
          </p:cNvSpPr>
          <p:nvPr/>
        </p:nvSpPr>
        <p:spPr>
          <a:xfrm>
            <a:off x="9973217" y="7046774"/>
            <a:ext cx="2374438" cy="611449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60000"/>
              </a:lnSpc>
            </a:pPr>
            <a:r>
              <a:rPr lang="ru-RU" sz="2000" b="1" dirty="0" err="1">
                <a:latin typeface="Monolith"/>
              </a:rPr>
              <a:t>Аккузин</a:t>
            </a:r>
            <a:r>
              <a:rPr lang="ru-RU" sz="2000" b="1" dirty="0">
                <a:latin typeface="Monolith"/>
              </a:rPr>
              <a:t> </a:t>
            </a:r>
          </a:p>
          <a:p>
            <a:pPr algn="ctr">
              <a:lnSpc>
                <a:spcPct val="60000"/>
              </a:lnSpc>
            </a:pPr>
            <a:r>
              <a:rPr lang="ru-RU" sz="2000" b="1" dirty="0">
                <a:latin typeface="Monolith"/>
              </a:rPr>
              <a:t>Артем</a:t>
            </a:r>
            <a:endParaRPr lang="en-US" sz="2000" b="1" dirty="0">
              <a:latin typeface="Monolith"/>
            </a:endParaRPr>
          </a:p>
        </p:txBody>
      </p:sp>
      <p:pic>
        <p:nvPicPr>
          <p:cNvPr id="25" name="Рисунок 24" descr="Изображение выглядит как Человеческое лицо, человек, Подбородок, Лоб">
            <a:extLst>
              <a:ext uri="{FF2B5EF4-FFF2-40B4-BE49-F238E27FC236}">
                <a16:creationId xmlns:a16="http://schemas.microsoft.com/office/drawing/2014/main" id="{7CB087E7-A140-7D74-992C-C8F1BF66AF73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9" t="14966" b="24169"/>
          <a:stretch/>
        </p:blipFill>
        <p:spPr>
          <a:xfrm>
            <a:off x="8908803" y="4501242"/>
            <a:ext cx="1508989" cy="1266934"/>
          </a:xfrm>
          <a:prstGeom prst="roundRect">
            <a:avLst>
              <a:gd name="adj" fmla="val 15950"/>
            </a:avLst>
          </a:prstGeom>
        </p:spPr>
      </p:pic>
      <p:pic>
        <p:nvPicPr>
          <p:cNvPr id="2" name="Рисунок 1" descr="Изображение выглядит как человек, Человеческое лицо, Подбородок, портрет&#10;&#10;Автоматически созданное описание">
            <a:extLst>
              <a:ext uri="{FF2B5EF4-FFF2-40B4-BE49-F238E27FC236}">
                <a16:creationId xmlns:a16="http://schemas.microsoft.com/office/drawing/2014/main" id="{F04CEA51-DA50-EEE6-BF12-AB411315C888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26" r="190" b="20148"/>
          <a:stretch/>
        </p:blipFill>
        <p:spPr>
          <a:xfrm>
            <a:off x="8876860" y="6962586"/>
            <a:ext cx="1424963" cy="1288565"/>
          </a:xfrm>
          <a:prstGeom prst="roundRect">
            <a:avLst>
              <a:gd name="adj" fmla="val 8175"/>
            </a:avLst>
          </a:prstGeom>
          <a:pattFill prst="pct5">
            <a:fgClr>
              <a:srgbClr val="00AEEF"/>
            </a:fgClr>
            <a:bgClr>
              <a:schemeClr val="bg1"/>
            </a:bgClr>
          </a:pattFill>
          <a:ln w="12700" cap="flat" cmpd="sng" algn="ctr">
            <a:noFill/>
            <a:prstDash val="solid"/>
            <a:miter lim="800000"/>
          </a:ln>
          <a:effectLst/>
        </p:spPr>
      </p:pic>
    </p:spTree>
    <p:extLst>
      <p:ext uri="{BB962C8B-B14F-4D97-AF65-F5344CB8AC3E}">
        <p14:creationId xmlns:p14="http://schemas.microsoft.com/office/powerpoint/2010/main" val="2254684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Текст 22">
            <a:extLst>
              <a:ext uri="{FF2B5EF4-FFF2-40B4-BE49-F238E27FC236}">
                <a16:creationId xmlns:a16="http://schemas.microsoft.com/office/drawing/2014/main" id="{A61CAFBA-1D42-4C32-635D-B24D0C95953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353818" y="131524"/>
            <a:ext cx="1558336" cy="313932"/>
          </a:xfrm>
        </p:spPr>
        <p:txBody>
          <a:bodyPr/>
          <a:lstStyle/>
          <a:p>
            <a:r>
              <a:rPr lang="ru-RU" sz="1600" dirty="0"/>
              <a:t>Команда</a:t>
            </a:r>
            <a:endParaRPr lang="en-US" sz="1600" dirty="0"/>
          </a:p>
        </p:txBody>
      </p:sp>
      <p:pic>
        <p:nvPicPr>
          <p:cNvPr id="54" name="Рисунок 53" descr="Изображение выглядит как снимок экрана, синий, Цвет электрик&#10;&#10;Автоматически созданное описание">
            <a:extLst>
              <a:ext uri="{FF2B5EF4-FFF2-40B4-BE49-F238E27FC236}">
                <a16:creationId xmlns:a16="http://schemas.microsoft.com/office/drawing/2014/main" id="{67AC4CFB-8F24-FC80-14F8-832FAF8CAF7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0480" y="-13334"/>
            <a:ext cx="5811520" cy="2422940"/>
          </a:xfrm>
          <a:prstGeom prst="rect">
            <a:avLst/>
          </a:prstGeom>
        </p:spPr>
      </p:pic>
      <p:pic>
        <p:nvPicPr>
          <p:cNvPr id="10" name="Рисунок 9" descr="Изображение выглядит как снимок экрана, синий, Цвет электрик, ткань&#10;&#10;Автоматически созданное описание">
            <a:extLst>
              <a:ext uri="{FF2B5EF4-FFF2-40B4-BE49-F238E27FC236}">
                <a16:creationId xmlns:a16="http://schemas.microsoft.com/office/drawing/2014/main" id="{62730F2C-1827-38CA-BCD8-D8407B26FB3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8836" y="2531541"/>
            <a:ext cx="5583163" cy="1536244"/>
          </a:xfrm>
          <a:prstGeom prst="rect">
            <a:avLst/>
          </a:prstGeom>
        </p:spPr>
      </p:pic>
      <p:pic>
        <p:nvPicPr>
          <p:cNvPr id="22" name="Рисунок 21" descr="Изображение выглядит как снимок экрана, Цвет электрик, Прямоугольник,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4F4EBE8D-969C-C451-CEBB-FE6513B7E7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1685" y="625113"/>
            <a:ext cx="3236859" cy="1497739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490A4C69-D7D6-4D02-9C63-655A4D3C975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59" b="33915"/>
          <a:stretch/>
        </p:blipFill>
        <p:spPr>
          <a:xfrm>
            <a:off x="8923289" y="748995"/>
            <a:ext cx="1494504" cy="1249973"/>
          </a:xfrm>
          <a:prstGeom prst="roundRect">
            <a:avLst>
              <a:gd name="adj" fmla="val 15678"/>
            </a:avLst>
          </a:prstGeom>
        </p:spPr>
      </p:pic>
      <p:sp>
        <p:nvSpPr>
          <p:cNvPr id="28" name="Текст 27">
            <a:extLst>
              <a:ext uri="{FF2B5EF4-FFF2-40B4-BE49-F238E27FC236}">
                <a16:creationId xmlns:a16="http://schemas.microsoft.com/office/drawing/2014/main" id="{C1AA463F-2B40-0FAF-C5B4-E06E342C4FF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0646803" y="828818"/>
            <a:ext cx="2374438" cy="611449"/>
          </a:xfrm>
        </p:spPr>
        <p:txBody>
          <a:bodyPr/>
          <a:lstStyle/>
          <a:p>
            <a:pPr>
              <a:lnSpc>
                <a:spcPct val="60000"/>
              </a:lnSpc>
            </a:pPr>
            <a:r>
              <a:rPr lang="ru-RU" sz="2000" b="1" dirty="0">
                <a:latin typeface="Monolith"/>
              </a:rPr>
              <a:t>Аганин</a:t>
            </a:r>
          </a:p>
          <a:p>
            <a:pPr>
              <a:lnSpc>
                <a:spcPct val="60000"/>
              </a:lnSpc>
            </a:pPr>
            <a:r>
              <a:rPr lang="ru-RU" sz="2000" b="1" dirty="0">
                <a:latin typeface="Monolith"/>
              </a:rPr>
              <a:t> Данил</a:t>
            </a:r>
            <a:endParaRPr lang="en-US" sz="2000" b="1" dirty="0">
              <a:latin typeface="Monolith"/>
            </a:endParaRPr>
          </a:p>
        </p:txBody>
      </p:sp>
      <p:sp>
        <p:nvSpPr>
          <p:cNvPr id="29" name="Текст 28">
            <a:extLst>
              <a:ext uri="{FF2B5EF4-FFF2-40B4-BE49-F238E27FC236}">
                <a16:creationId xmlns:a16="http://schemas.microsoft.com/office/drawing/2014/main" id="{15EDE838-1757-0CCA-C7AF-CD3559CCA00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0646803" y="1533140"/>
            <a:ext cx="2374438" cy="315984"/>
          </a:xfrm>
        </p:spPr>
        <p:txBody>
          <a:bodyPr/>
          <a:lstStyle/>
          <a:p>
            <a:r>
              <a:rPr lang="en-US" dirty="0"/>
              <a:t>Developer</a:t>
            </a:r>
          </a:p>
        </p:txBody>
      </p:sp>
      <p:pic>
        <p:nvPicPr>
          <p:cNvPr id="19" name="Рисунок 18" descr="Изображение выглядит как снимок экрана, синий, Цвет электрик, ткань&#10;&#10;Автоматически созданное описание">
            <a:extLst>
              <a:ext uri="{FF2B5EF4-FFF2-40B4-BE49-F238E27FC236}">
                <a16:creationId xmlns:a16="http://schemas.microsoft.com/office/drawing/2014/main" id="{A58D3A34-FDAA-3661-414F-8DAD304BF07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8835" y="4279903"/>
            <a:ext cx="5583163" cy="1560827"/>
          </a:xfrm>
          <a:prstGeom prst="rect">
            <a:avLst/>
          </a:prstGeom>
        </p:spPr>
      </p:pic>
      <p:pic>
        <p:nvPicPr>
          <p:cNvPr id="38" name="Рисунок 37">
            <a:extLst>
              <a:ext uri="{FF2B5EF4-FFF2-40B4-BE49-F238E27FC236}">
                <a16:creationId xmlns:a16="http://schemas.microsoft.com/office/drawing/2014/main" id="{63C041E4-390C-6979-F65D-D513FB3574B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336" y="6364224"/>
            <a:ext cx="1792224" cy="158496"/>
          </a:xfrm>
          <a:prstGeom prst="rect">
            <a:avLst/>
          </a:prstGeom>
        </p:spPr>
      </p:pic>
      <p:pic>
        <p:nvPicPr>
          <p:cNvPr id="43" name="Рисунок 42">
            <a:extLst>
              <a:ext uri="{FF2B5EF4-FFF2-40B4-BE49-F238E27FC236}">
                <a16:creationId xmlns:a16="http://schemas.microsoft.com/office/drawing/2014/main" id="{D0D408D7-51B3-D704-3D05-CA3ABDE5C0E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337" y="379670"/>
            <a:ext cx="2322576" cy="132394"/>
          </a:xfrm>
          <a:prstGeom prst="rect">
            <a:avLst/>
          </a:prstGeom>
        </p:spPr>
      </p:pic>
      <p:pic>
        <p:nvPicPr>
          <p:cNvPr id="45" name="Рисунок 44">
            <a:extLst>
              <a:ext uri="{FF2B5EF4-FFF2-40B4-BE49-F238E27FC236}">
                <a16:creationId xmlns:a16="http://schemas.microsoft.com/office/drawing/2014/main" id="{3F8B6C02-2A8E-62F3-9512-E93F50D2335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336" y="512065"/>
            <a:ext cx="2322576" cy="123846"/>
          </a:xfrm>
          <a:prstGeom prst="rect">
            <a:avLst/>
          </a:prstGeom>
        </p:spPr>
      </p:pic>
      <p:sp>
        <p:nvSpPr>
          <p:cNvPr id="8" name="Заголовок 7">
            <a:extLst>
              <a:ext uri="{FF2B5EF4-FFF2-40B4-BE49-F238E27FC236}">
                <a16:creationId xmlns:a16="http://schemas.microsoft.com/office/drawing/2014/main" id="{68D11941-C730-E2FC-78A5-7F584BDA42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295" y="327039"/>
            <a:ext cx="6144927" cy="1311128"/>
          </a:xfrm>
        </p:spPr>
        <p:txBody>
          <a:bodyPr/>
          <a:lstStyle/>
          <a:p>
            <a:r>
              <a:rPr lang="ru-RU" sz="4400" dirty="0"/>
              <a:t>Разработка</a:t>
            </a:r>
            <a:br>
              <a:rPr lang="en-US" sz="4400" dirty="0"/>
            </a:br>
            <a:endParaRPr lang="en-US" sz="4400" dirty="0"/>
          </a:p>
        </p:txBody>
      </p:sp>
      <p:pic>
        <p:nvPicPr>
          <p:cNvPr id="12" name="Рисунок 11" descr="Изображение выглядит как снимок экрана, Цвет электрик, Прямоугольник,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A887B2FF-0716-BEE2-FE19-CB4294BC3D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1684" y="-1522216"/>
            <a:ext cx="3236859" cy="1497739"/>
          </a:xfrm>
          <a:prstGeom prst="rect">
            <a:avLst/>
          </a:prstGeom>
        </p:spPr>
      </p:pic>
      <p:pic>
        <p:nvPicPr>
          <p:cNvPr id="4" name="Рисунок 3" descr="Изображение выглядит как Человеческое лицо, человек, шея, Подбородок&#10;&#10;Автоматически созданное описание">
            <a:extLst>
              <a:ext uri="{FF2B5EF4-FFF2-40B4-BE49-F238E27FC236}">
                <a16:creationId xmlns:a16="http://schemas.microsoft.com/office/drawing/2014/main" id="{DC8A2965-0532-B7F0-832B-D7CD565CA4A6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60" r="-1567" b="24853"/>
          <a:stretch/>
        </p:blipFill>
        <p:spPr>
          <a:xfrm>
            <a:off x="8923289" y="-1398332"/>
            <a:ext cx="1395317" cy="1249972"/>
          </a:xfrm>
          <a:prstGeom prst="roundRect">
            <a:avLst>
              <a:gd name="adj" fmla="val 19536"/>
            </a:avLst>
          </a:prstGeom>
        </p:spPr>
      </p:pic>
      <p:sp>
        <p:nvSpPr>
          <p:cNvPr id="27" name="Текст 26">
            <a:extLst>
              <a:ext uri="{FF2B5EF4-FFF2-40B4-BE49-F238E27FC236}">
                <a16:creationId xmlns:a16="http://schemas.microsoft.com/office/drawing/2014/main" id="{4DD15ABD-7ABC-BB62-EA61-EF64C906EE5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0046221" y="-1249045"/>
            <a:ext cx="2256659" cy="611449"/>
          </a:xfrm>
        </p:spPr>
        <p:txBody>
          <a:bodyPr/>
          <a:lstStyle/>
          <a:p>
            <a:pPr algn="ctr">
              <a:lnSpc>
                <a:spcPct val="60000"/>
              </a:lnSpc>
            </a:pPr>
            <a:r>
              <a:rPr lang="ru-RU" sz="2000" b="1" dirty="0">
                <a:latin typeface="Monolith"/>
              </a:rPr>
              <a:t>Мотовилов</a:t>
            </a:r>
          </a:p>
          <a:p>
            <a:pPr algn="ctr">
              <a:lnSpc>
                <a:spcPct val="60000"/>
              </a:lnSpc>
            </a:pPr>
            <a:r>
              <a:rPr lang="ru-RU" sz="2000" b="1" dirty="0">
                <a:latin typeface="Monolith"/>
              </a:rPr>
              <a:t> Илья</a:t>
            </a:r>
            <a:endParaRPr lang="en-US" sz="2000" b="1" dirty="0">
              <a:latin typeface="Monolith"/>
            </a:endParaRPr>
          </a:p>
        </p:txBody>
      </p:sp>
      <p:sp>
        <p:nvSpPr>
          <p:cNvPr id="24" name="Текст 23">
            <a:extLst>
              <a:ext uri="{FF2B5EF4-FFF2-40B4-BE49-F238E27FC236}">
                <a16:creationId xmlns:a16="http://schemas.microsoft.com/office/drawing/2014/main" id="{DAF6A020-683A-727B-F754-D4CFEF6C575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460209" y="-567165"/>
            <a:ext cx="1558336" cy="315984"/>
          </a:xfrm>
        </p:spPr>
        <p:txBody>
          <a:bodyPr/>
          <a:lstStyle/>
          <a:p>
            <a:r>
              <a:rPr lang="en-US" dirty="0"/>
              <a:t>Team Leader</a:t>
            </a:r>
          </a:p>
        </p:txBody>
      </p:sp>
      <p:pic>
        <p:nvPicPr>
          <p:cNvPr id="26" name="Рисунок 25" descr="Изображение выглядит как снимок экрана, Цвет электрик, Прямоугольник,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8307E91F-7EAF-FF0B-3DC6-E3E7468099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1684" y="2539954"/>
            <a:ext cx="3236859" cy="1497739"/>
          </a:xfrm>
          <a:prstGeom prst="rect">
            <a:avLst/>
          </a:prstGeom>
        </p:spPr>
      </p:pic>
      <p:sp>
        <p:nvSpPr>
          <p:cNvPr id="41" name="Текст 27">
            <a:extLst>
              <a:ext uri="{FF2B5EF4-FFF2-40B4-BE49-F238E27FC236}">
                <a16:creationId xmlns:a16="http://schemas.microsoft.com/office/drawing/2014/main" id="{D61CC1FF-6DF1-A653-59EB-1AD5374150A1}"/>
              </a:ext>
            </a:extLst>
          </p:cNvPr>
          <p:cNvSpPr txBox="1">
            <a:spLocks/>
          </p:cNvSpPr>
          <p:nvPr/>
        </p:nvSpPr>
        <p:spPr>
          <a:xfrm>
            <a:off x="10030950" y="2746965"/>
            <a:ext cx="2374438" cy="611449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60000"/>
              </a:lnSpc>
            </a:pPr>
            <a:r>
              <a:rPr lang="ru-RU" sz="2000" b="1" dirty="0">
                <a:latin typeface="Monolith"/>
              </a:rPr>
              <a:t>Запольских</a:t>
            </a:r>
          </a:p>
          <a:p>
            <a:pPr algn="ctr">
              <a:lnSpc>
                <a:spcPct val="60000"/>
              </a:lnSpc>
            </a:pPr>
            <a:r>
              <a:rPr lang="ru-RU" sz="2000" b="1" dirty="0">
                <a:latin typeface="Monolith"/>
              </a:rPr>
              <a:t>Данил</a:t>
            </a:r>
            <a:endParaRPr lang="en-US" sz="2000" b="1" dirty="0">
              <a:latin typeface="Monolith"/>
            </a:endParaRPr>
          </a:p>
        </p:txBody>
      </p:sp>
      <p:sp>
        <p:nvSpPr>
          <p:cNvPr id="40" name="Текст 28">
            <a:extLst>
              <a:ext uri="{FF2B5EF4-FFF2-40B4-BE49-F238E27FC236}">
                <a16:creationId xmlns:a16="http://schemas.microsoft.com/office/drawing/2014/main" id="{099A0AF4-56C6-D799-9DD7-50816FEAF20A}"/>
              </a:ext>
            </a:extLst>
          </p:cNvPr>
          <p:cNvSpPr txBox="1">
            <a:spLocks/>
          </p:cNvSpPr>
          <p:nvPr/>
        </p:nvSpPr>
        <p:spPr>
          <a:xfrm>
            <a:off x="10646803" y="3451287"/>
            <a:ext cx="2374438" cy="315984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accent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Developer</a:t>
            </a:r>
          </a:p>
        </p:txBody>
      </p:sp>
      <p:pic>
        <p:nvPicPr>
          <p:cNvPr id="30" name="Рисунок 29" descr="Изображение выглядит как снимок экрана, Цвет электрик, Прямоугольник,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32A33C44-B513-B132-9F4D-A63C7E30AC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1684" y="4391809"/>
            <a:ext cx="3236859" cy="1497739"/>
          </a:xfrm>
          <a:prstGeom prst="rect">
            <a:avLst/>
          </a:prstGeom>
        </p:spPr>
      </p:pic>
      <p:sp>
        <p:nvSpPr>
          <p:cNvPr id="14" name="Текст 28">
            <a:extLst>
              <a:ext uri="{FF2B5EF4-FFF2-40B4-BE49-F238E27FC236}">
                <a16:creationId xmlns:a16="http://schemas.microsoft.com/office/drawing/2014/main" id="{D61F4052-5C1B-AB2A-161C-377BEF044880}"/>
              </a:ext>
            </a:extLst>
          </p:cNvPr>
          <p:cNvSpPr txBox="1">
            <a:spLocks/>
          </p:cNvSpPr>
          <p:nvPr/>
        </p:nvSpPr>
        <p:spPr>
          <a:xfrm>
            <a:off x="10476485" y="5295165"/>
            <a:ext cx="2374438" cy="315984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accent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Developer</a:t>
            </a:r>
          </a:p>
        </p:txBody>
      </p:sp>
      <p:sp>
        <p:nvSpPr>
          <p:cNvPr id="18" name="Текст 27">
            <a:extLst>
              <a:ext uri="{FF2B5EF4-FFF2-40B4-BE49-F238E27FC236}">
                <a16:creationId xmlns:a16="http://schemas.microsoft.com/office/drawing/2014/main" id="{BF6CAA3A-8C26-1DEC-B211-E996E152F1D2}"/>
              </a:ext>
            </a:extLst>
          </p:cNvPr>
          <p:cNvSpPr txBox="1">
            <a:spLocks/>
          </p:cNvSpPr>
          <p:nvPr/>
        </p:nvSpPr>
        <p:spPr>
          <a:xfrm>
            <a:off x="9989493" y="4580583"/>
            <a:ext cx="2374438" cy="611449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60000"/>
              </a:lnSpc>
            </a:pPr>
            <a:r>
              <a:rPr lang="ru-RU" sz="2000" b="1" dirty="0" err="1">
                <a:latin typeface="Monolith"/>
              </a:rPr>
              <a:t>Аккузин</a:t>
            </a:r>
            <a:r>
              <a:rPr lang="ru-RU" sz="2000" b="1" dirty="0">
                <a:latin typeface="Monolith"/>
              </a:rPr>
              <a:t> </a:t>
            </a:r>
          </a:p>
          <a:p>
            <a:pPr algn="ctr">
              <a:lnSpc>
                <a:spcPct val="60000"/>
              </a:lnSpc>
            </a:pPr>
            <a:r>
              <a:rPr lang="ru-RU" sz="2000" b="1" dirty="0">
                <a:latin typeface="Monolith"/>
              </a:rPr>
              <a:t>Артем</a:t>
            </a:r>
            <a:endParaRPr lang="en-US" sz="2000" b="1" dirty="0">
              <a:latin typeface="Monolith"/>
            </a:endParaRPr>
          </a:p>
        </p:txBody>
      </p:sp>
      <p:pic>
        <p:nvPicPr>
          <p:cNvPr id="32" name="Рисунок 31" descr="Изображение выглядит как Человеческое лицо, человек, Подбородок, Лоб">
            <a:extLst>
              <a:ext uri="{FF2B5EF4-FFF2-40B4-BE49-F238E27FC236}">
                <a16:creationId xmlns:a16="http://schemas.microsoft.com/office/drawing/2014/main" id="{F9C86D2B-7C68-9EE9-90D9-7F3F9D196F3D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9" t="14966" b="24169"/>
          <a:stretch/>
        </p:blipFill>
        <p:spPr>
          <a:xfrm>
            <a:off x="8908803" y="2636224"/>
            <a:ext cx="1508989" cy="1266934"/>
          </a:xfrm>
          <a:prstGeom prst="roundRect">
            <a:avLst>
              <a:gd name="adj" fmla="val 15950"/>
            </a:avLst>
          </a:prstGeom>
        </p:spPr>
      </p:pic>
      <p:pic>
        <p:nvPicPr>
          <p:cNvPr id="2" name="Рисунок 1" descr="Изображение выглядит как человек, Человеческое лицо, Подбородок, портрет&#10;&#10;Автоматически созданное описание">
            <a:extLst>
              <a:ext uri="{FF2B5EF4-FFF2-40B4-BE49-F238E27FC236}">
                <a16:creationId xmlns:a16="http://schemas.microsoft.com/office/drawing/2014/main" id="{615B94F7-38E8-F048-EF1A-BFC1615B4AB5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26" r="190" b="20148"/>
          <a:stretch/>
        </p:blipFill>
        <p:spPr>
          <a:xfrm>
            <a:off x="8876860" y="4496395"/>
            <a:ext cx="1424963" cy="1288565"/>
          </a:xfrm>
          <a:prstGeom prst="roundRect">
            <a:avLst>
              <a:gd name="adj" fmla="val 8175"/>
            </a:avLst>
          </a:prstGeom>
          <a:pattFill prst="pct5">
            <a:fgClr>
              <a:srgbClr val="00AEEF"/>
            </a:fgClr>
            <a:bgClr>
              <a:schemeClr val="bg1"/>
            </a:bgClr>
          </a:pattFill>
          <a:ln w="12700" cap="flat" cmpd="sng" algn="ctr">
            <a:noFill/>
            <a:prstDash val="solid"/>
            <a:miter lim="800000"/>
          </a:ln>
          <a:effectLst/>
        </p:spPr>
      </p:pic>
    </p:spTree>
    <p:extLst>
      <p:ext uri="{BB962C8B-B14F-4D97-AF65-F5344CB8AC3E}">
        <p14:creationId xmlns:p14="http://schemas.microsoft.com/office/powerpoint/2010/main" val="20176521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Текст 22">
            <a:extLst>
              <a:ext uri="{FF2B5EF4-FFF2-40B4-BE49-F238E27FC236}">
                <a16:creationId xmlns:a16="http://schemas.microsoft.com/office/drawing/2014/main" id="{A61CAFBA-1D42-4C32-635D-B24D0C95953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353818" y="131524"/>
            <a:ext cx="1558336" cy="313932"/>
          </a:xfrm>
        </p:spPr>
        <p:txBody>
          <a:bodyPr/>
          <a:lstStyle/>
          <a:p>
            <a:r>
              <a:rPr lang="ru-RU" sz="1600" dirty="0"/>
              <a:t>Команда</a:t>
            </a:r>
            <a:endParaRPr lang="en-US" sz="1600" dirty="0"/>
          </a:p>
        </p:txBody>
      </p:sp>
      <p:pic>
        <p:nvPicPr>
          <p:cNvPr id="54" name="Рисунок 53" descr="Изображение выглядит как снимок экрана, синий, Цвет электрик&#10;&#10;Автоматически созданное описание">
            <a:extLst>
              <a:ext uri="{FF2B5EF4-FFF2-40B4-BE49-F238E27FC236}">
                <a16:creationId xmlns:a16="http://schemas.microsoft.com/office/drawing/2014/main" id="{67AC4CFB-8F24-FC80-14F8-832FAF8CAF7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0480" y="-13334"/>
            <a:ext cx="5811520" cy="2422940"/>
          </a:xfrm>
          <a:prstGeom prst="rect">
            <a:avLst/>
          </a:prstGeom>
        </p:spPr>
      </p:pic>
      <p:pic>
        <p:nvPicPr>
          <p:cNvPr id="10" name="Рисунок 9" descr="Изображение выглядит как снимок экрана, синий, Цвет электрик, ткань&#10;&#10;Автоматически созданное описание">
            <a:extLst>
              <a:ext uri="{FF2B5EF4-FFF2-40B4-BE49-F238E27FC236}">
                <a16:creationId xmlns:a16="http://schemas.microsoft.com/office/drawing/2014/main" id="{62730F2C-1827-38CA-BCD8-D8407B26FB3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8836" y="2531541"/>
            <a:ext cx="5583163" cy="1536244"/>
          </a:xfrm>
          <a:prstGeom prst="rect">
            <a:avLst/>
          </a:prstGeom>
        </p:spPr>
      </p:pic>
      <p:pic>
        <p:nvPicPr>
          <p:cNvPr id="19" name="Рисунок 18" descr="Изображение выглядит как снимок экрана, синий, Цвет электрик, ткань&#10;&#10;Автоматически созданное описание">
            <a:extLst>
              <a:ext uri="{FF2B5EF4-FFF2-40B4-BE49-F238E27FC236}">
                <a16:creationId xmlns:a16="http://schemas.microsoft.com/office/drawing/2014/main" id="{A58D3A34-FDAA-3661-414F-8DAD304BF0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8835" y="4279903"/>
            <a:ext cx="5583163" cy="1560827"/>
          </a:xfrm>
          <a:prstGeom prst="rect">
            <a:avLst/>
          </a:prstGeom>
        </p:spPr>
      </p:pic>
      <p:pic>
        <p:nvPicPr>
          <p:cNvPr id="38" name="Рисунок 37">
            <a:extLst>
              <a:ext uri="{FF2B5EF4-FFF2-40B4-BE49-F238E27FC236}">
                <a16:creationId xmlns:a16="http://schemas.microsoft.com/office/drawing/2014/main" id="{63C041E4-390C-6979-F65D-D513FB3574B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336" y="6364224"/>
            <a:ext cx="1792224" cy="158496"/>
          </a:xfrm>
          <a:prstGeom prst="rect">
            <a:avLst/>
          </a:prstGeom>
        </p:spPr>
      </p:pic>
      <p:pic>
        <p:nvPicPr>
          <p:cNvPr id="43" name="Рисунок 42">
            <a:extLst>
              <a:ext uri="{FF2B5EF4-FFF2-40B4-BE49-F238E27FC236}">
                <a16:creationId xmlns:a16="http://schemas.microsoft.com/office/drawing/2014/main" id="{D0D408D7-51B3-D704-3D05-CA3ABDE5C0E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337" y="379670"/>
            <a:ext cx="2322576" cy="132394"/>
          </a:xfrm>
          <a:prstGeom prst="rect">
            <a:avLst/>
          </a:prstGeom>
        </p:spPr>
      </p:pic>
      <p:pic>
        <p:nvPicPr>
          <p:cNvPr id="45" name="Рисунок 44">
            <a:extLst>
              <a:ext uri="{FF2B5EF4-FFF2-40B4-BE49-F238E27FC236}">
                <a16:creationId xmlns:a16="http://schemas.microsoft.com/office/drawing/2014/main" id="{3F8B6C02-2A8E-62F3-9512-E93F50D2335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336" y="512065"/>
            <a:ext cx="2322576" cy="123846"/>
          </a:xfrm>
          <a:prstGeom prst="rect">
            <a:avLst/>
          </a:prstGeom>
        </p:spPr>
      </p:pic>
      <p:pic>
        <p:nvPicPr>
          <p:cNvPr id="13" name="Рисунок 12" descr="Изображение выглядит как снимок экрана, Цвет электрик, Прямоугольник, дизайн">
            <a:extLst>
              <a:ext uri="{FF2B5EF4-FFF2-40B4-BE49-F238E27FC236}">
                <a16:creationId xmlns:a16="http://schemas.microsoft.com/office/drawing/2014/main" id="{623DAB21-03E8-8462-6BFB-6EB73558747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1684" y="4391809"/>
            <a:ext cx="3236859" cy="1497739"/>
          </a:xfrm>
          <a:prstGeom prst="rect">
            <a:avLst/>
          </a:prstGeom>
        </p:spPr>
      </p:pic>
      <p:sp>
        <p:nvSpPr>
          <p:cNvPr id="14" name="Текст 28">
            <a:extLst>
              <a:ext uri="{FF2B5EF4-FFF2-40B4-BE49-F238E27FC236}">
                <a16:creationId xmlns:a16="http://schemas.microsoft.com/office/drawing/2014/main" id="{D61F4052-5C1B-AB2A-161C-377BEF044880}"/>
              </a:ext>
            </a:extLst>
          </p:cNvPr>
          <p:cNvSpPr txBox="1">
            <a:spLocks/>
          </p:cNvSpPr>
          <p:nvPr/>
        </p:nvSpPr>
        <p:spPr>
          <a:xfrm>
            <a:off x="10476485" y="5295165"/>
            <a:ext cx="2374438" cy="315984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accent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Developer</a:t>
            </a:r>
          </a:p>
        </p:txBody>
      </p:sp>
      <p:sp>
        <p:nvSpPr>
          <p:cNvPr id="18" name="Текст 27">
            <a:extLst>
              <a:ext uri="{FF2B5EF4-FFF2-40B4-BE49-F238E27FC236}">
                <a16:creationId xmlns:a16="http://schemas.microsoft.com/office/drawing/2014/main" id="{BF6CAA3A-8C26-1DEC-B211-E996E152F1D2}"/>
              </a:ext>
            </a:extLst>
          </p:cNvPr>
          <p:cNvSpPr txBox="1">
            <a:spLocks/>
          </p:cNvSpPr>
          <p:nvPr/>
        </p:nvSpPr>
        <p:spPr>
          <a:xfrm>
            <a:off x="9989493" y="4580583"/>
            <a:ext cx="2374438" cy="611449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60000"/>
              </a:lnSpc>
            </a:pPr>
            <a:r>
              <a:rPr lang="ru-RU" sz="2000" b="1" dirty="0" err="1">
                <a:latin typeface="Monolith"/>
              </a:rPr>
              <a:t>Аккузин</a:t>
            </a:r>
            <a:r>
              <a:rPr lang="ru-RU" sz="2000" b="1" dirty="0">
                <a:latin typeface="Monolith"/>
              </a:rPr>
              <a:t> </a:t>
            </a:r>
          </a:p>
          <a:p>
            <a:pPr algn="ctr">
              <a:lnSpc>
                <a:spcPct val="60000"/>
              </a:lnSpc>
            </a:pPr>
            <a:r>
              <a:rPr lang="ru-RU" sz="2000" b="1" dirty="0">
                <a:latin typeface="Monolith"/>
              </a:rPr>
              <a:t>Артем</a:t>
            </a:r>
            <a:endParaRPr lang="en-US" sz="2000" b="1" dirty="0">
              <a:latin typeface="Monolith"/>
            </a:endParaRPr>
          </a:p>
        </p:txBody>
      </p:sp>
      <p:pic>
        <p:nvPicPr>
          <p:cNvPr id="21" name="Рисунок 20" descr="Изображение выглядит как снимок экрана, Цвет электрик, Прямоугольник,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509170BC-7C04-9727-404E-06BC00AF101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1685" y="2529749"/>
            <a:ext cx="3236859" cy="1497739"/>
          </a:xfrm>
          <a:prstGeom prst="rect">
            <a:avLst/>
          </a:prstGeom>
        </p:spPr>
      </p:pic>
      <p:sp>
        <p:nvSpPr>
          <p:cNvPr id="40" name="Текст 28">
            <a:extLst>
              <a:ext uri="{FF2B5EF4-FFF2-40B4-BE49-F238E27FC236}">
                <a16:creationId xmlns:a16="http://schemas.microsoft.com/office/drawing/2014/main" id="{099A0AF4-56C6-D799-9DD7-50816FEAF20A}"/>
              </a:ext>
            </a:extLst>
          </p:cNvPr>
          <p:cNvSpPr txBox="1">
            <a:spLocks/>
          </p:cNvSpPr>
          <p:nvPr/>
        </p:nvSpPr>
        <p:spPr>
          <a:xfrm>
            <a:off x="10646803" y="3451287"/>
            <a:ext cx="2374438" cy="315984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accent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Developer</a:t>
            </a:r>
          </a:p>
        </p:txBody>
      </p:sp>
      <p:sp>
        <p:nvSpPr>
          <p:cNvPr id="41" name="Текст 27">
            <a:extLst>
              <a:ext uri="{FF2B5EF4-FFF2-40B4-BE49-F238E27FC236}">
                <a16:creationId xmlns:a16="http://schemas.microsoft.com/office/drawing/2014/main" id="{D61CC1FF-6DF1-A653-59EB-1AD5374150A1}"/>
              </a:ext>
            </a:extLst>
          </p:cNvPr>
          <p:cNvSpPr txBox="1">
            <a:spLocks/>
          </p:cNvSpPr>
          <p:nvPr/>
        </p:nvSpPr>
        <p:spPr>
          <a:xfrm>
            <a:off x="10030950" y="2746965"/>
            <a:ext cx="2374438" cy="611449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60000"/>
              </a:lnSpc>
            </a:pPr>
            <a:r>
              <a:rPr lang="ru-RU" sz="2000" b="1" dirty="0">
                <a:latin typeface="Monolith"/>
              </a:rPr>
              <a:t>Запольских</a:t>
            </a:r>
          </a:p>
          <a:p>
            <a:pPr algn="ctr">
              <a:lnSpc>
                <a:spcPct val="60000"/>
              </a:lnSpc>
            </a:pPr>
            <a:r>
              <a:rPr lang="ru-RU" sz="2000" b="1" dirty="0">
                <a:latin typeface="Monolith"/>
              </a:rPr>
              <a:t>Данил</a:t>
            </a:r>
            <a:endParaRPr lang="en-US" sz="2000" b="1" dirty="0">
              <a:latin typeface="Monolith"/>
            </a:endParaRPr>
          </a:p>
        </p:txBody>
      </p:sp>
      <p:pic>
        <p:nvPicPr>
          <p:cNvPr id="3" name="Рисунок 2" descr="Изображение выглядит как снимок экрана, вода, Цвет электрик">
            <a:extLst>
              <a:ext uri="{FF2B5EF4-FFF2-40B4-BE49-F238E27FC236}">
                <a16:creationId xmlns:a16="http://schemas.microsoft.com/office/drawing/2014/main" id="{D1EDD18A-25EA-1272-8421-2B409D8E98F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1684" y="640399"/>
            <a:ext cx="3241286" cy="1467163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490A4C69-D7D6-4D02-9C63-655A4D3C975B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59" b="33915"/>
          <a:stretch/>
        </p:blipFill>
        <p:spPr>
          <a:xfrm>
            <a:off x="8923289" y="748995"/>
            <a:ext cx="1494504" cy="1249973"/>
          </a:xfrm>
          <a:prstGeom prst="roundRect">
            <a:avLst>
              <a:gd name="adj" fmla="val 15678"/>
            </a:avLst>
          </a:prstGeom>
        </p:spPr>
      </p:pic>
      <p:sp>
        <p:nvSpPr>
          <p:cNvPr id="28" name="Текст 27">
            <a:extLst>
              <a:ext uri="{FF2B5EF4-FFF2-40B4-BE49-F238E27FC236}">
                <a16:creationId xmlns:a16="http://schemas.microsoft.com/office/drawing/2014/main" id="{C1AA463F-2B40-0FAF-C5B4-E06E342C4FF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0646803" y="828818"/>
            <a:ext cx="2374438" cy="611449"/>
          </a:xfrm>
        </p:spPr>
        <p:txBody>
          <a:bodyPr/>
          <a:lstStyle/>
          <a:p>
            <a:pPr>
              <a:lnSpc>
                <a:spcPct val="60000"/>
              </a:lnSpc>
            </a:pPr>
            <a:r>
              <a:rPr lang="ru-RU" sz="2000" b="1" dirty="0">
                <a:latin typeface="Monolith"/>
              </a:rPr>
              <a:t>Аганин</a:t>
            </a:r>
          </a:p>
          <a:p>
            <a:pPr>
              <a:lnSpc>
                <a:spcPct val="60000"/>
              </a:lnSpc>
            </a:pPr>
            <a:r>
              <a:rPr lang="ru-RU" sz="2000" b="1" dirty="0">
                <a:latin typeface="Monolith"/>
              </a:rPr>
              <a:t> Данил</a:t>
            </a:r>
            <a:endParaRPr lang="en-US" sz="2000" b="1" dirty="0">
              <a:latin typeface="Monolith"/>
            </a:endParaRPr>
          </a:p>
        </p:txBody>
      </p:sp>
      <p:sp>
        <p:nvSpPr>
          <p:cNvPr id="29" name="Текст 28">
            <a:extLst>
              <a:ext uri="{FF2B5EF4-FFF2-40B4-BE49-F238E27FC236}">
                <a16:creationId xmlns:a16="http://schemas.microsoft.com/office/drawing/2014/main" id="{15EDE838-1757-0CCA-C7AF-CD3559CCA00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0646803" y="1533140"/>
            <a:ext cx="2374438" cy="315984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Developer</a:t>
            </a:r>
          </a:p>
        </p:txBody>
      </p:sp>
      <p:pic>
        <p:nvPicPr>
          <p:cNvPr id="35" name="Рисунок 34" descr="Изображение выглядит как Человеческое лицо, человек, Подбородок, Лоб">
            <a:extLst>
              <a:ext uri="{FF2B5EF4-FFF2-40B4-BE49-F238E27FC236}">
                <a16:creationId xmlns:a16="http://schemas.microsoft.com/office/drawing/2014/main" id="{F5250385-B2A7-0479-1BFF-CEF29212C089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9" t="14966" b="24169"/>
          <a:stretch/>
        </p:blipFill>
        <p:spPr>
          <a:xfrm>
            <a:off x="8908803" y="2636224"/>
            <a:ext cx="1508989" cy="1266934"/>
          </a:xfrm>
          <a:prstGeom prst="roundRect">
            <a:avLst>
              <a:gd name="adj" fmla="val 15950"/>
            </a:avLst>
          </a:prstGeom>
        </p:spPr>
      </p:pic>
      <p:sp>
        <p:nvSpPr>
          <p:cNvPr id="36" name="Hexagon 4">
            <a:extLst>
              <a:ext uri="{FF2B5EF4-FFF2-40B4-BE49-F238E27FC236}">
                <a16:creationId xmlns:a16="http://schemas.microsoft.com/office/drawing/2014/main" id="{52903370-47ED-9067-88B5-B2BD48D879DE}"/>
              </a:ext>
            </a:extLst>
          </p:cNvPr>
          <p:cNvSpPr/>
          <p:nvPr/>
        </p:nvSpPr>
        <p:spPr>
          <a:xfrm rot="5400000">
            <a:off x="7006993" y="2583311"/>
            <a:ext cx="1563481" cy="1347828"/>
          </a:xfrm>
          <a:prstGeom prst="hexagon">
            <a:avLst/>
          </a:prstGeom>
          <a:gradFill>
            <a:gsLst>
              <a:gs pos="0">
                <a:srgbClr val="00A3E0"/>
              </a:gs>
              <a:gs pos="53100">
                <a:srgbClr val="0F294C"/>
              </a:gs>
              <a:gs pos="100000">
                <a:srgbClr val="010203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Текст 22">
            <a:extLst>
              <a:ext uri="{FF2B5EF4-FFF2-40B4-BE49-F238E27FC236}">
                <a16:creationId xmlns:a16="http://schemas.microsoft.com/office/drawing/2014/main" id="{B3842D5C-E099-31DD-7E86-E1FBDE86FFCF}"/>
              </a:ext>
            </a:extLst>
          </p:cNvPr>
          <p:cNvSpPr txBox="1">
            <a:spLocks/>
          </p:cNvSpPr>
          <p:nvPr/>
        </p:nvSpPr>
        <p:spPr>
          <a:xfrm>
            <a:off x="353818" y="131524"/>
            <a:ext cx="1558336" cy="313932"/>
          </a:xfrm>
          <a:prstGeom prst="rect">
            <a:avLst/>
          </a:prstGeom>
        </p:spPr>
        <p:txBody>
          <a:bodyPr vert="horz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Poppins Light" panose="00000400000000000000" pitchFamily="2" charset="0"/>
                <a:ea typeface="+mn-ea"/>
                <a:cs typeface="Poppins Light" panose="00000400000000000000" pitchFamily="2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600"/>
              <a:t>Команда</a:t>
            </a:r>
            <a:endParaRPr lang="en-US" sz="1600" dirty="0"/>
          </a:p>
        </p:txBody>
      </p:sp>
      <p:pic>
        <p:nvPicPr>
          <p:cNvPr id="39" name="Рисунок 38">
            <a:extLst>
              <a:ext uri="{FF2B5EF4-FFF2-40B4-BE49-F238E27FC236}">
                <a16:creationId xmlns:a16="http://schemas.microsoft.com/office/drawing/2014/main" id="{B7FA3A8C-5227-4ED5-CEF8-0FCD64BDD227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336" y="6364224"/>
            <a:ext cx="1792224" cy="158496"/>
          </a:xfrm>
          <a:prstGeom prst="rect">
            <a:avLst/>
          </a:prstGeom>
        </p:spPr>
      </p:pic>
      <p:pic>
        <p:nvPicPr>
          <p:cNvPr id="42" name="Рисунок 41">
            <a:extLst>
              <a:ext uri="{FF2B5EF4-FFF2-40B4-BE49-F238E27FC236}">
                <a16:creationId xmlns:a16="http://schemas.microsoft.com/office/drawing/2014/main" id="{6A8D1ECC-3238-22C0-D1DF-B6D7BD3D0B46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337" y="379670"/>
            <a:ext cx="2322576" cy="132394"/>
          </a:xfrm>
          <a:prstGeom prst="rect">
            <a:avLst/>
          </a:prstGeom>
        </p:spPr>
      </p:pic>
      <p:pic>
        <p:nvPicPr>
          <p:cNvPr id="44" name="Рисунок 43">
            <a:extLst>
              <a:ext uri="{FF2B5EF4-FFF2-40B4-BE49-F238E27FC236}">
                <a16:creationId xmlns:a16="http://schemas.microsoft.com/office/drawing/2014/main" id="{2BB50FE9-EBE9-3D84-504B-F0C93321FFAA}"/>
              </a:ext>
            </a:extLst>
          </p:cNvPr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336" y="512065"/>
            <a:ext cx="2322576" cy="123846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0B084D15-7CB9-3C0C-8490-784E3F65B344}"/>
              </a:ext>
            </a:extLst>
          </p:cNvPr>
          <p:cNvSpPr txBox="1"/>
          <p:nvPr/>
        </p:nvSpPr>
        <p:spPr>
          <a:xfrm>
            <a:off x="1031696" y="3659560"/>
            <a:ext cx="327820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b="1" spc="-150" dirty="0">
                <a:solidFill>
                  <a:schemeClr val="bg1"/>
                </a:solidFill>
                <a:latin typeface="Cascadia Code" panose="020B0609020000020004" pitchFamily="49" charset="0"/>
                <a:ea typeface="Open Sans" panose="020B0606030504020204" pitchFamily="34" charset="0"/>
                <a:cs typeface="Cascadia Code" panose="020B0609020000020004" pitchFamily="49" charset="0"/>
              </a:rPr>
              <a:t>Создание моделей </a:t>
            </a:r>
            <a:r>
              <a:rPr lang="ru-RU" sz="2000" b="1" spc="-150" dirty="0">
                <a:solidFill>
                  <a:srgbClr val="00A6E3"/>
                </a:solidFill>
                <a:latin typeface="Cascadia Code" panose="020B0609020000020004" pitchFamily="49" charset="0"/>
                <a:ea typeface="Open Sans" panose="020B0606030504020204" pitchFamily="34" charset="0"/>
                <a:cs typeface="Cascadia Code" panose="020B0609020000020004" pitchFamily="49" charset="0"/>
              </a:rPr>
              <a:t>пользователей</a:t>
            </a:r>
            <a:r>
              <a:rPr lang="ru-RU" sz="2000" b="1" spc="-150" dirty="0">
                <a:solidFill>
                  <a:schemeClr val="bg1"/>
                </a:solidFill>
                <a:latin typeface="Cascadia Code" panose="020B0609020000020004" pitchFamily="49" charset="0"/>
                <a:ea typeface="Open Sans" panose="020B0606030504020204" pitchFamily="34" charset="0"/>
                <a:cs typeface="Cascadia Code" panose="020B0609020000020004" pitchFamily="49" charset="0"/>
              </a:rPr>
              <a:t> и </a:t>
            </a:r>
            <a:r>
              <a:rPr lang="ru-RU" sz="2000" b="1" spc="-150" dirty="0">
                <a:solidFill>
                  <a:srgbClr val="00A6E3"/>
                </a:solidFill>
                <a:latin typeface="Cascadia Code" panose="020B0609020000020004" pitchFamily="49" charset="0"/>
                <a:ea typeface="Open Sans" panose="020B0606030504020204" pitchFamily="34" charset="0"/>
                <a:cs typeface="Cascadia Code" panose="020B0609020000020004" pitchFamily="49" charset="0"/>
              </a:rPr>
              <a:t>статусов</a:t>
            </a:r>
            <a:r>
              <a:rPr lang="ru-RU" sz="2000" b="1" spc="-150" dirty="0">
                <a:solidFill>
                  <a:schemeClr val="bg1"/>
                </a:solidFill>
                <a:latin typeface="Cascadia Code" panose="020B0609020000020004" pitchFamily="49" charset="0"/>
                <a:ea typeface="Open Sans" panose="020B0606030504020204" pitchFamily="34" charset="0"/>
                <a:cs typeface="Cascadia Code" panose="020B0609020000020004" pitchFamily="49" charset="0"/>
              </a:rPr>
              <a:t> работ</a:t>
            </a:r>
            <a:endParaRPr lang="en-US" sz="2000" b="1" spc="-150" dirty="0">
              <a:solidFill>
                <a:schemeClr val="bg1"/>
              </a:solidFill>
              <a:latin typeface="Cascadia Code" panose="020B0609020000020004" pitchFamily="49" charset="0"/>
              <a:ea typeface="Open Sans" panose="020B0606030504020204" pitchFamily="34" charset="0"/>
              <a:cs typeface="Cascadia Code" panose="020B0609020000020004" pitchFamily="49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2351CA5-96AA-C0B5-4DCF-016753C2C72F}"/>
              </a:ext>
            </a:extLst>
          </p:cNvPr>
          <p:cNvSpPr txBox="1"/>
          <p:nvPr/>
        </p:nvSpPr>
        <p:spPr>
          <a:xfrm>
            <a:off x="640572" y="1847275"/>
            <a:ext cx="349385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b="1" spc="-150" dirty="0">
                <a:solidFill>
                  <a:schemeClr val="bg1"/>
                </a:solidFill>
                <a:latin typeface="Cascadia Code" panose="020B0609020000020004" pitchFamily="49" charset="0"/>
                <a:ea typeface="Open Sans" panose="020B0606030504020204" pitchFamily="34" charset="0"/>
                <a:cs typeface="Cascadia Code" panose="020B0609020000020004" pitchFamily="49" charset="0"/>
              </a:rPr>
              <a:t>Реализация </a:t>
            </a:r>
            <a:r>
              <a:rPr lang="en-US" sz="2000" b="1" spc="-150" dirty="0">
                <a:solidFill>
                  <a:srgbClr val="00A6E3"/>
                </a:solidFill>
                <a:latin typeface="Cascadia Code" panose="020B0609020000020004" pitchFamily="49" charset="0"/>
                <a:ea typeface="Open Sans" panose="020B0606030504020204" pitchFamily="34" charset="0"/>
                <a:cs typeface="Cascadia Code" panose="020B0609020000020004" pitchFamily="49" charset="0"/>
              </a:rPr>
              <a:t>REST API</a:t>
            </a:r>
            <a:r>
              <a:rPr lang="ru-RU" sz="2000" b="1" spc="-150" dirty="0">
                <a:solidFill>
                  <a:schemeClr val="bg1"/>
                </a:solidFill>
                <a:latin typeface="Cascadia Code" panose="020B0609020000020004" pitchFamily="49" charset="0"/>
                <a:ea typeface="Open Sans" panose="020B0606030504020204" pitchFamily="34" charset="0"/>
                <a:cs typeface="Cascadia Code" panose="020B0609020000020004" pitchFamily="49" charset="0"/>
              </a:rPr>
              <a:t> для </a:t>
            </a:r>
            <a:r>
              <a:rPr lang="ru-RU" sz="2000" b="1" spc="-150" dirty="0">
                <a:solidFill>
                  <a:srgbClr val="00A6E3"/>
                </a:solidFill>
                <a:latin typeface="Cascadia Code" panose="020B0609020000020004" pitchFamily="49" charset="0"/>
                <a:ea typeface="Open Sans" panose="020B0606030504020204" pitchFamily="34" charset="0"/>
                <a:cs typeface="Cascadia Code" panose="020B0609020000020004" pitchFamily="49" charset="0"/>
              </a:rPr>
              <a:t>авторизации</a:t>
            </a:r>
            <a:r>
              <a:rPr lang="ru-RU" sz="2000" b="1" spc="-150" dirty="0">
                <a:solidFill>
                  <a:schemeClr val="bg1"/>
                </a:solidFill>
                <a:latin typeface="Cascadia Code" panose="020B0609020000020004" pitchFamily="49" charset="0"/>
                <a:ea typeface="Open Sans" panose="020B0606030504020204" pitchFamily="34" charset="0"/>
                <a:cs typeface="Cascadia Code" panose="020B0609020000020004" pitchFamily="49" charset="0"/>
              </a:rPr>
              <a:t> и </a:t>
            </a:r>
            <a:r>
              <a:rPr lang="ru-RU" sz="2000" b="1" spc="-150" dirty="0">
                <a:solidFill>
                  <a:srgbClr val="00A6E3"/>
                </a:solidFill>
                <a:latin typeface="Cascadia Code" panose="020B0609020000020004" pitchFamily="49" charset="0"/>
                <a:ea typeface="Open Sans" panose="020B0606030504020204" pitchFamily="34" charset="0"/>
                <a:cs typeface="Cascadia Code" panose="020B0609020000020004" pitchFamily="49" charset="0"/>
              </a:rPr>
              <a:t>статусов</a:t>
            </a:r>
            <a:endParaRPr lang="en-US" sz="2400" b="1" spc="-150" dirty="0">
              <a:solidFill>
                <a:srgbClr val="00A6E3"/>
              </a:solidFill>
              <a:latin typeface="Cascadia Code" panose="020B0609020000020004" pitchFamily="49" charset="0"/>
              <a:ea typeface="Open Sans" panose="020B0606030504020204" pitchFamily="34" charset="0"/>
              <a:cs typeface="Cascadia Code" panose="020B0609020000020004" pitchFamily="49" charset="0"/>
            </a:endParaRPr>
          </a:p>
        </p:txBody>
      </p:sp>
      <p:sp>
        <p:nvSpPr>
          <p:cNvPr id="51" name="Freeform 9">
            <a:extLst>
              <a:ext uri="{FF2B5EF4-FFF2-40B4-BE49-F238E27FC236}">
                <a16:creationId xmlns:a16="http://schemas.microsoft.com/office/drawing/2014/main" id="{354FB9E5-E037-9620-FD22-C5240E19C3CE}"/>
              </a:ext>
            </a:extLst>
          </p:cNvPr>
          <p:cNvSpPr>
            <a:spLocks/>
          </p:cNvSpPr>
          <p:nvPr/>
        </p:nvSpPr>
        <p:spPr bwMode="auto">
          <a:xfrm>
            <a:off x="3811025" y="5840730"/>
            <a:ext cx="2041764" cy="1800003"/>
          </a:xfrm>
          <a:custGeom>
            <a:avLst/>
            <a:gdLst>
              <a:gd name="T0" fmla="*/ 294 w 576"/>
              <a:gd name="T1" fmla="*/ 121 h 576"/>
              <a:gd name="T2" fmla="*/ 104 w 576"/>
              <a:gd name="T3" fmla="*/ 439 h 576"/>
              <a:gd name="T4" fmla="*/ 484 w 576"/>
              <a:gd name="T5" fmla="*/ 492 h 576"/>
              <a:gd name="T6" fmla="*/ 294 w 576"/>
              <a:gd name="T7" fmla="*/ 121 h 5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76" h="576">
                <a:moveTo>
                  <a:pt x="294" y="121"/>
                </a:moveTo>
                <a:cubicBezTo>
                  <a:pt x="294" y="121"/>
                  <a:pt x="0" y="303"/>
                  <a:pt x="104" y="439"/>
                </a:cubicBezTo>
                <a:cubicBezTo>
                  <a:pt x="208" y="576"/>
                  <a:pt x="392" y="570"/>
                  <a:pt x="484" y="492"/>
                </a:cubicBezTo>
                <a:cubicBezTo>
                  <a:pt x="576" y="415"/>
                  <a:pt x="536" y="0"/>
                  <a:pt x="294" y="12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53100">
                <a:srgbClr val="0F294C"/>
              </a:gs>
              <a:gs pos="100000">
                <a:srgbClr val="010203"/>
              </a:gs>
            </a:gsLst>
            <a:lin ang="2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" name="Freeform 9">
            <a:extLst>
              <a:ext uri="{FF2B5EF4-FFF2-40B4-BE49-F238E27FC236}">
                <a16:creationId xmlns:a16="http://schemas.microsoft.com/office/drawing/2014/main" id="{0DE578AE-4347-44CC-E59C-F68C9CFFDFBD}"/>
              </a:ext>
            </a:extLst>
          </p:cNvPr>
          <p:cNvSpPr>
            <a:spLocks/>
          </p:cNvSpPr>
          <p:nvPr/>
        </p:nvSpPr>
        <p:spPr bwMode="auto">
          <a:xfrm rot="16200000">
            <a:off x="6483948" y="-1072628"/>
            <a:ext cx="2041764" cy="2086243"/>
          </a:xfrm>
          <a:custGeom>
            <a:avLst/>
            <a:gdLst>
              <a:gd name="T0" fmla="*/ 294 w 576"/>
              <a:gd name="T1" fmla="*/ 121 h 576"/>
              <a:gd name="T2" fmla="*/ 104 w 576"/>
              <a:gd name="T3" fmla="*/ 439 h 576"/>
              <a:gd name="T4" fmla="*/ 484 w 576"/>
              <a:gd name="T5" fmla="*/ 492 h 576"/>
              <a:gd name="T6" fmla="*/ 294 w 576"/>
              <a:gd name="T7" fmla="*/ 121 h 5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76" h="576">
                <a:moveTo>
                  <a:pt x="294" y="121"/>
                </a:moveTo>
                <a:cubicBezTo>
                  <a:pt x="294" y="121"/>
                  <a:pt x="0" y="303"/>
                  <a:pt x="104" y="439"/>
                </a:cubicBezTo>
                <a:cubicBezTo>
                  <a:pt x="208" y="576"/>
                  <a:pt x="392" y="570"/>
                  <a:pt x="484" y="492"/>
                </a:cubicBezTo>
                <a:cubicBezTo>
                  <a:pt x="576" y="415"/>
                  <a:pt x="536" y="0"/>
                  <a:pt x="294" y="12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53100">
                <a:srgbClr val="0F294C"/>
              </a:gs>
              <a:gs pos="100000">
                <a:srgbClr val="010203"/>
              </a:gs>
            </a:gsLst>
            <a:lin ang="2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3" name="Freeform: Shape 4">
            <a:extLst>
              <a:ext uri="{FF2B5EF4-FFF2-40B4-BE49-F238E27FC236}">
                <a16:creationId xmlns:a16="http://schemas.microsoft.com/office/drawing/2014/main" id="{2E76A564-EB5E-EDC1-CFF7-AAE0C3752BE0}"/>
              </a:ext>
            </a:extLst>
          </p:cNvPr>
          <p:cNvSpPr>
            <a:spLocks/>
          </p:cNvSpPr>
          <p:nvPr/>
        </p:nvSpPr>
        <p:spPr bwMode="auto">
          <a:xfrm>
            <a:off x="4473700" y="1195704"/>
            <a:ext cx="3493857" cy="3339621"/>
          </a:xfrm>
          <a:custGeom>
            <a:avLst/>
            <a:gdLst>
              <a:gd name="connsiteX0" fmla="*/ 1800532 w 3601063"/>
              <a:gd name="connsiteY0" fmla="*/ 0 h 3442094"/>
              <a:gd name="connsiteX1" fmla="*/ 1925685 w 3601063"/>
              <a:gd name="connsiteY1" fmla="*/ 40360 h 3442094"/>
              <a:gd name="connsiteX2" fmla="*/ 3512241 w 3601063"/>
              <a:gd name="connsiteY2" fmla="*/ 1189646 h 3442094"/>
              <a:gd name="connsiteX3" fmla="*/ 3589258 w 3601063"/>
              <a:gd name="connsiteY3" fmla="*/ 1431804 h 3442094"/>
              <a:gd name="connsiteX4" fmla="*/ 2984673 w 3601063"/>
              <a:gd name="connsiteY4" fmla="*/ 3292187 h 3442094"/>
              <a:gd name="connsiteX5" fmla="*/ 2780577 w 3601063"/>
              <a:gd name="connsiteY5" fmla="*/ 3442094 h 3442094"/>
              <a:gd name="connsiteX6" fmla="*/ 820487 w 3601063"/>
              <a:gd name="connsiteY6" fmla="*/ 3442094 h 3442094"/>
              <a:gd name="connsiteX7" fmla="*/ 616392 w 3601063"/>
              <a:gd name="connsiteY7" fmla="*/ 3292187 h 3442094"/>
              <a:gd name="connsiteX8" fmla="*/ 11806 w 3601063"/>
              <a:gd name="connsiteY8" fmla="*/ 1431804 h 3442094"/>
              <a:gd name="connsiteX9" fmla="*/ 88823 w 3601063"/>
              <a:gd name="connsiteY9" fmla="*/ 1189646 h 3442094"/>
              <a:gd name="connsiteX10" fmla="*/ 1675379 w 3601063"/>
              <a:gd name="connsiteY10" fmla="*/ 40360 h 3442094"/>
              <a:gd name="connsiteX11" fmla="*/ 1800532 w 3601063"/>
              <a:gd name="connsiteY11" fmla="*/ 0 h 3442094"/>
              <a:gd name="connsiteX12" fmla="*/ 1823388 w 3601063"/>
              <a:gd name="connsiteY12" fmla="*/ 916965 h 3442094"/>
              <a:gd name="connsiteX13" fmla="*/ 781244 w 3601063"/>
              <a:gd name="connsiteY13" fmla="*/ 1959109 h 3442094"/>
              <a:gd name="connsiteX14" fmla="*/ 1823388 w 3601063"/>
              <a:gd name="connsiteY14" fmla="*/ 3001253 h 3442094"/>
              <a:gd name="connsiteX15" fmla="*/ 2865532 w 3601063"/>
              <a:gd name="connsiteY15" fmla="*/ 1959109 h 3442094"/>
              <a:gd name="connsiteX16" fmla="*/ 1823388 w 3601063"/>
              <a:gd name="connsiteY16" fmla="*/ 916965 h 3442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601063" h="3442094">
                <a:moveTo>
                  <a:pt x="1800532" y="0"/>
                </a:moveTo>
                <a:cubicBezTo>
                  <a:pt x="1844817" y="0"/>
                  <a:pt x="1889102" y="13454"/>
                  <a:pt x="1925685" y="40360"/>
                </a:cubicBezTo>
                <a:cubicBezTo>
                  <a:pt x="1925685" y="40360"/>
                  <a:pt x="1925685" y="40360"/>
                  <a:pt x="3512241" y="1189646"/>
                </a:cubicBezTo>
                <a:cubicBezTo>
                  <a:pt x="3589258" y="1247303"/>
                  <a:pt x="3620065" y="1343397"/>
                  <a:pt x="3589258" y="1431804"/>
                </a:cubicBezTo>
                <a:cubicBezTo>
                  <a:pt x="3589258" y="1431804"/>
                  <a:pt x="3589258" y="1431804"/>
                  <a:pt x="2984673" y="3292187"/>
                </a:cubicBezTo>
                <a:cubicBezTo>
                  <a:pt x="2957717" y="3380594"/>
                  <a:pt x="2872998" y="3442094"/>
                  <a:pt x="2780577" y="3442094"/>
                </a:cubicBezTo>
                <a:cubicBezTo>
                  <a:pt x="2780577" y="3442094"/>
                  <a:pt x="2780577" y="3442094"/>
                  <a:pt x="820487" y="3442094"/>
                </a:cubicBezTo>
                <a:cubicBezTo>
                  <a:pt x="728067" y="3442094"/>
                  <a:pt x="643348" y="3380594"/>
                  <a:pt x="616392" y="3292187"/>
                </a:cubicBezTo>
                <a:cubicBezTo>
                  <a:pt x="616392" y="3292187"/>
                  <a:pt x="616392" y="3292187"/>
                  <a:pt x="11806" y="1431804"/>
                </a:cubicBezTo>
                <a:cubicBezTo>
                  <a:pt x="-19001" y="1343397"/>
                  <a:pt x="11806" y="1247303"/>
                  <a:pt x="88823" y="1189646"/>
                </a:cubicBezTo>
                <a:cubicBezTo>
                  <a:pt x="88823" y="1189646"/>
                  <a:pt x="88823" y="1189646"/>
                  <a:pt x="1675379" y="40360"/>
                </a:cubicBezTo>
                <a:cubicBezTo>
                  <a:pt x="1711963" y="13454"/>
                  <a:pt x="1756248" y="0"/>
                  <a:pt x="1800532" y="0"/>
                </a:cubicBezTo>
                <a:close/>
                <a:moveTo>
                  <a:pt x="1823388" y="916965"/>
                </a:moveTo>
                <a:cubicBezTo>
                  <a:pt x="1247828" y="916965"/>
                  <a:pt x="781244" y="1383549"/>
                  <a:pt x="781244" y="1959109"/>
                </a:cubicBezTo>
                <a:cubicBezTo>
                  <a:pt x="781244" y="2534669"/>
                  <a:pt x="1247828" y="3001253"/>
                  <a:pt x="1823388" y="3001253"/>
                </a:cubicBezTo>
                <a:cubicBezTo>
                  <a:pt x="2398948" y="3001253"/>
                  <a:pt x="2865532" y="2534669"/>
                  <a:pt x="2865532" y="1959109"/>
                </a:cubicBezTo>
                <a:cubicBezTo>
                  <a:pt x="2865532" y="1383549"/>
                  <a:pt x="2398948" y="916965"/>
                  <a:pt x="1823388" y="916965"/>
                </a:cubicBezTo>
                <a:close/>
              </a:path>
            </a:pathLst>
          </a:custGeom>
          <a:gradFill>
            <a:gsLst>
              <a:gs pos="0">
                <a:srgbClr val="010203"/>
              </a:gs>
              <a:gs pos="57500">
                <a:srgbClr val="153660"/>
              </a:gs>
              <a:gs pos="100000">
                <a:srgbClr val="00A3E0"/>
              </a:gs>
            </a:gsLst>
            <a:lin ang="81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55" name="Hexagon 3">
            <a:extLst>
              <a:ext uri="{FF2B5EF4-FFF2-40B4-BE49-F238E27FC236}">
                <a16:creationId xmlns:a16="http://schemas.microsoft.com/office/drawing/2014/main" id="{3E9AFE86-1A62-0DCA-747D-F9AED45A3C30}"/>
              </a:ext>
            </a:extLst>
          </p:cNvPr>
          <p:cNvSpPr/>
          <p:nvPr/>
        </p:nvSpPr>
        <p:spPr>
          <a:xfrm rot="5400000">
            <a:off x="4664012" y="1053202"/>
            <a:ext cx="1563481" cy="1347828"/>
          </a:xfrm>
          <a:prstGeom prst="hexagon">
            <a:avLst/>
          </a:prstGeom>
          <a:gradFill>
            <a:gsLst>
              <a:gs pos="53100">
                <a:srgbClr val="0F294C"/>
              </a:gs>
              <a:gs pos="0">
                <a:srgbClr val="010203"/>
              </a:gs>
              <a:gs pos="100000">
                <a:srgbClr val="00AAEA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 116">
            <a:extLst>
              <a:ext uri="{FF2B5EF4-FFF2-40B4-BE49-F238E27FC236}">
                <a16:creationId xmlns:a16="http://schemas.microsoft.com/office/drawing/2014/main" id="{39770868-5C81-F70D-928A-58FE6AA1F154}"/>
              </a:ext>
            </a:extLst>
          </p:cNvPr>
          <p:cNvSpPr>
            <a:spLocks noEditPoints="1"/>
          </p:cNvSpPr>
          <p:nvPr/>
        </p:nvSpPr>
        <p:spPr bwMode="auto">
          <a:xfrm>
            <a:off x="5349172" y="1554395"/>
            <a:ext cx="212553" cy="304967"/>
          </a:xfrm>
          <a:custGeom>
            <a:avLst/>
            <a:gdLst>
              <a:gd name="T0" fmla="*/ 65 w 80"/>
              <a:gd name="T1" fmla="*/ 48 h 115"/>
              <a:gd name="T2" fmla="*/ 23 w 80"/>
              <a:gd name="T3" fmla="*/ 48 h 115"/>
              <a:gd name="T4" fmla="*/ 22 w 80"/>
              <a:gd name="T5" fmla="*/ 44 h 115"/>
              <a:gd name="T6" fmla="*/ 22 w 80"/>
              <a:gd name="T7" fmla="*/ 34 h 115"/>
              <a:gd name="T8" fmla="*/ 39 w 80"/>
              <a:gd name="T9" fmla="*/ 12 h 115"/>
              <a:gd name="T10" fmla="*/ 56 w 80"/>
              <a:gd name="T11" fmla="*/ 33 h 115"/>
              <a:gd name="T12" fmla="*/ 66 w 80"/>
              <a:gd name="T13" fmla="*/ 33 h 115"/>
              <a:gd name="T14" fmla="*/ 66 w 80"/>
              <a:gd name="T15" fmla="*/ 33 h 115"/>
              <a:gd name="T16" fmla="*/ 39 w 80"/>
              <a:gd name="T17" fmla="*/ 0 h 115"/>
              <a:gd name="T18" fmla="*/ 12 w 80"/>
              <a:gd name="T19" fmla="*/ 33 h 115"/>
              <a:gd name="T20" fmla="*/ 12 w 80"/>
              <a:gd name="T21" fmla="*/ 48 h 115"/>
              <a:gd name="T22" fmla="*/ 0 w 80"/>
              <a:gd name="T23" fmla="*/ 63 h 115"/>
              <a:gd name="T24" fmla="*/ 0 w 80"/>
              <a:gd name="T25" fmla="*/ 101 h 115"/>
              <a:gd name="T26" fmla="*/ 14 w 80"/>
              <a:gd name="T27" fmla="*/ 115 h 115"/>
              <a:gd name="T28" fmla="*/ 66 w 80"/>
              <a:gd name="T29" fmla="*/ 115 h 115"/>
              <a:gd name="T30" fmla="*/ 80 w 80"/>
              <a:gd name="T31" fmla="*/ 100 h 115"/>
              <a:gd name="T32" fmla="*/ 80 w 80"/>
              <a:gd name="T33" fmla="*/ 62 h 115"/>
              <a:gd name="T34" fmla="*/ 65 w 80"/>
              <a:gd name="T35" fmla="*/ 48 h 115"/>
              <a:gd name="T36" fmla="*/ 45 w 80"/>
              <a:gd name="T37" fmla="*/ 81 h 115"/>
              <a:gd name="T38" fmla="*/ 48 w 80"/>
              <a:gd name="T39" fmla="*/ 94 h 115"/>
              <a:gd name="T40" fmla="*/ 41 w 80"/>
              <a:gd name="T41" fmla="*/ 103 h 115"/>
              <a:gd name="T42" fmla="*/ 33 w 80"/>
              <a:gd name="T43" fmla="*/ 94 h 115"/>
              <a:gd name="T44" fmla="*/ 36 w 80"/>
              <a:gd name="T45" fmla="*/ 81 h 115"/>
              <a:gd name="T46" fmla="*/ 31 w 80"/>
              <a:gd name="T47" fmla="*/ 73 h 115"/>
              <a:gd name="T48" fmla="*/ 40 w 80"/>
              <a:gd name="T49" fmla="*/ 63 h 115"/>
              <a:gd name="T50" fmla="*/ 50 w 80"/>
              <a:gd name="T51" fmla="*/ 73 h 115"/>
              <a:gd name="T52" fmla="*/ 45 w 80"/>
              <a:gd name="T53" fmla="*/ 80 h 115"/>
              <a:gd name="T54" fmla="*/ 45 w 80"/>
              <a:gd name="T55" fmla="*/ 81 h 1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80" h="115">
                <a:moveTo>
                  <a:pt x="65" y="48"/>
                </a:moveTo>
                <a:cubicBezTo>
                  <a:pt x="23" y="48"/>
                  <a:pt x="23" y="48"/>
                  <a:pt x="23" y="48"/>
                </a:cubicBezTo>
                <a:cubicBezTo>
                  <a:pt x="22" y="47"/>
                  <a:pt x="22" y="46"/>
                  <a:pt x="22" y="44"/>
                </a:cubicBezTo>
                <a:cubicBezTo>
                  <a:pt x="22" y="34"/>
                  <a:pt x="22" y="34"/>
                  <a:pt x="22" y="34"/>
                </a:cubicBezTo>
                <a:cubicBezTo>
                  <a:pt x="22" y="21"/>
                  <a:pt x="30" y="12"/>
                  <a:pt x="39" y="12"/>
                </a:cubicBezTo>
                <a:cubicBezTo>
                  <a:pt x="49" y="12"/>
                  <a:pt x="56" y="21"/>
                  <a:pt x="56" y="33"/>
                </a:cubicBezTo>
                <a:cubicBezTo>
                  <a:pt x="66" y="33"/>
                  <a:pt x="66" y="33"/>
                  <a:pt x="66" y="33"/>
                </a:cubicBezTo>
                <a:cubicBezTo>
                  <a:pt x="66" y="33"/>
                  <a:pt x="66" y="33"/>
                  <a:pt x="66" y="33"/>
                </a:cubicBezTo>
                <a:cubicBezTo>
                  <a:pt x="66" y="15"/>
                  <a:pt x="54" y="0"/>
                  <a:pt x="39" y="0"/>
                </a:cubicBezTo>
                <a:cubicBezTo>
                  <a:pt x="24" y="0"/>
                  <a:pt x="12" y="15"/>
                  <a:pt x="12" y="33"/>
                </a:cubicBezTo>
                <a:cubicBezTo>
                  <a:pt x="12" y="48"/>
                  <a:pt x="12" y="48"/>
                  <a:pt x="12" y="48"/>
                </a:cubicBezTo>
                <a:cubicBezTo>
                  <a:pt x="5" y="49"/>
                  <a:pt x="0" y="55"/>
                  <a:pt x="0" y="63"/>
                </a:cubicBezTo>
                <a:cubicBezTo>
                  <a:pt x="0" y="101"/>
                  <a:pt x="0" y="101"/>
                  <a:pt x="0" y="101"/>
                </a:cubicBezTo>
                <a:cubicBezTo>
                  <a:pt x="0" y="109"/>
                  <a:pt x="6" y="115"/>
                  <a:pt x="14" y="115"/>
                </a:cubicBezTo>
                <a:cubicBezTo>
                  <a:pt x="66" y="115"/>
                  <a:pt x="66" y="115"/>
                  <a:pt x="66" y="115"/>
                </a:cubicBezTo>
                <a:cubicBezTo>
                  <a:pt x="73" y="115"/>
                  <a:pt x="80" y="108"/>
                  <a:pt x="80" y="100"/>
                </a:cubicBezTo>
                <a:cubicBezTo>
                  <a:pt x="80" y="62"/>
                  <a:pt x="80" y="62"/>
                  <a:pt x="80" y="62"/>
                </a:cubicBezTo>
                <a:cubicBezTo>
                  <a:pt x="80" y="54"/>
                  <a:pt x="73" y="48"/>
                  <a:pt x="65" y="48"/>
                </a:cubicBezTo>
                <a:close/>
                <a:moveTo>
                  <a:pt x="45" y="81"/>
                </a:moveTo>
                <a:cubicBezTo>
                  <a:pt x="48" y="94"/>
                  <a:pt x="48" y="94"/>
                  <a:pt x="48" y="94"/>
                </a:cubicBezTo>
                <a:cubicBezTo>
                  <a:pt x="48" y="99"/>
                  <a:pt x="45" y="103"/>
                  <a:pt x="41" y="103"/>
                </a:cubicBezTo>
                <a:cubicBezTo>
                  <a:pt x="36" y="103"/>
                  <a:pt x="33" y="99"/>
                  <a:pt x="33" y="94"/>
                </a:cubicBezTo>
                <a:cubicBezTo>
                  <a:pt x="36" y="81"/>
                  <a:pt x="36" y="81"/>
                  <a:pt x="36" y="81"/>
                </a:cubicBezTo>
                <a:cubicBezTo>
                  <a:pt x="33" y="79"/>
                  <a:pt x="31" y="76"/>
                  <a:pt x="31" y="73"/>
                </a:cubicBezTo>
                <a:cubicBezTo>
                  <a:pt x="31" y="68"/>
                  <a:pt x="35" y="63"/>
                  <a:pt x="40" y="63"/>
                </a:cubicBezTo>
                <a:cubicBezTo>
                  <a:pt x="45" y="63"/>
                  <a:pt x="50" y="68"/>
                  <a:pt x="50" y="73"/>
                </a:cubicBezTo>
                <a:cubicBezTo>
                  <a:pt x="50" y="76"/>
                  <a:pt x="48" y="79"/>
                  <a:pt x="45" y="80"/>
                </a:cubicBezTo>
                <a:cubicBezTo>
                  <a:pt x="45" y="81"/>
                  <a:pt x="45" y="81"/>
                  <a:pt x="45" y="81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" name="Hexagon 5">
            <a:extLst>
              <a:ext uri="{FF2B5EF4-FFF2-40B4-BE49-F238E27FC236}">
                <a16:creationId xmlns:a16="http://schemas.microsoft.com/office/drawing/2014/main" id="{867EF4AF-BF11-19DB-361F-3DE023F5A4DD}"/>
              </a:ext>
            </a:extLst>
          </p:cNvPr>
          <p:cNvSpPr/>
          <p:nvPr/>
        </p:nvSpPr>
        <p:spPr>
          <a:xfrm rot="5400000">
            <a:off x="5487469" y="3608013"/>
            <a:ext cx="1563481" cy="1347828"/>
          </a:xfrm>
          <a:prstGeom prst="hexagon">
            <a:avLst/>
          </a:prstGeom>
          <a:solidFill>
            <a:schemeClr val="bg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8" name="Group 28">
            <a:extLst>
              <a:ext uri="{FF2B5EF4-FFF2-40B4-BE49-F238E27FC236}">
                <a16:creationId xmlns:a16="http://schemas.microsoft.com/office/drawing/2014/main" id="{25576711-EA11-F3AB-C485-DC08581E69BC}"/>
              </a:ext>
            </a:extLst>
          </p:cNvPr>
          <p:cNvGrpSpPr/>
          <p:nvPr/>
        </p:nvGrpSpPr>
        <p:grpSpPr>
          <a:xfrm>
            <a:off x="6128277" y="4139066"/>
            <a:ext cx="281864" cy="297266"/>
            <a:chOff x="139700" y="1739900"/>
            <a:chExt cx="290513" cy="306388"/>
          </a:xfrm>
          <a:gradFill>
            <a:gsLst>
              <a:gs pos="0">
                <a:srgbClr val="010203"/>
              </a:gs>
              <a:gs pos="53100">
                <a:srgbClr val="0F294C"/>
              </a:gs>
              <a:gs pos="100000">
                <a:srgbClr val="00AAEA"/>
              </a:gs>
            </a:gsLst>
            <a:lin ang="2400000" scaled="0"/>
          </a:gradFill>
        </p:grpSpPr>
        <p:sp>
          <p:nvSpPr>
            <p:cNvPr id="59" name="Oval 45">
              <a:extLst>
                <a:ext uri="{FF2B5EF4-FFF2-40B4-BE49-F238E27FC236}">
                  <a16:creationId xmlns:a16="http://schemas.microsoft.com/office/drawing/2014/main" id="{6464F22F-A2CE-C4A4-060A-08490199D0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1463" y="1928813"/>
              <a:ext cx="65088" cy="650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2"/>
                </a:solidFill>
              </a:endParaRPr>
            </a:p>
          </p:txBody>
        </p:sp>
        <p:sp>
          <p:nvSpPr>
            <p:cNvPr id="60" name="Freeform 46">
              <a:extLst>
                <a:ext uri="{FF2B5EF4-FFF2-40B4-BE49-F238E27FC236}">
                  <a16:creationId xmlns:a16="http://schemas.microsoft.com/office/drawing/2014/main" id="{287494BC-3106-70AB-01EF-02B683B40A06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700" y="1819275"/>
              <a:ext cx="290513" cy="227013"/>
            </a:xfrm>
            <a:custGeom>
              <a:avLst/>
              <a:gdLst>
                <a:gd name="T0" fmla="*/ 106 w 106"/>
                <a:gd name="T1" fmla="*/ 26 h 83"/>
                <a:gd name="T2" fmla="*/ 97 w 106"/>
                <a:gd name="T3" fmla="*/ 13 h 83"/>
                <a:gd name="T4" fmla="*/ 90 w 106"/>
                <a:gd name="T5" fmla="*/ 16 h 83"/>
                <a:gd name="T6" fmla="*/ 82 w 106"/>
                <a:gd name="T7" fmla="*/ 13 h 83"/>
                <a:gd name="T8" fmla="*/ 73 w 106"/>
                <a:gd name="T9" fmla="*/ 26 h 83"/>
                <a:gd name="T10" fmla="*/ 86 w 106"/>
                <a:gd name="T11" fmla="*/ 26 h 83"/>
                <a:gd name="T12" fmla="*/ 89 w 106"/>
                <a:gd name="T13" fmla="*/ 41 h 83"/>
                <a:gd name="T14" fmla="*/ 77 w 106"/>
                <a:gd name="T15" fmla="*/ 67 h 83"/>
                <a:gd name="T16" fmla="*/ 71 w 106"/>
                <a:gd name="T17" fmla="*/ 62 h 83"/>
                <a:gd name="T18" fmla="*/ 60 w 106"/>
                <a:gd name="T19" fmla="*/ 67 h 83"/>
                <a:gd name="T20" fmla="*/ 49 w 106"/>
                <a:gd name="T21" fmla="*/ 62 h 83"/>
                <a:gd name="T22" fmla="*/ 43 w 106"/>
                <a:gd name="T23" fmla="*/ 67 h 83"/>
                <a:gd name="T24" fmla="*/ 30 w 106"/>
                <a:gd name="T25" fmla="*/ 41 h 83"/>
                <a:gd name="T26" fmla="*/ 34 w 106"/>
                <a:gd name="T27" fmla="*/ 26 h 83"/>
                <a:gd name="T28" fmla="*/ 64 w 106"/>
                <a:gd name="T29" fmla="*/ 26 h 83"/>
                <a:gd name="T30" fmla="*/ 46 w 106"/>
                <a:gd name="T31" fmla="*/ 0 h 83"/>
                <a:gd name="T32" fmla="*/ 32 w 106"/>
                <a:gd name="T33" fmla="*/ 6 h 83"/>
                <a:gd name="T34" fmla="*/ 18 w 106"/>
                <a:gd name="T35" fmla="*/ 0 h 83"/>
                <a:gd name="T36" fmla="*/ 0 w 106"/>
                <a:gd name="T37" fmla="*/ 26 h 83"/>
                <a:gd name="T38" fmla="*/ 24 w 106"/>
                <a:gd name="T39" fmla="*/ 26 h 83"/>
                <a:gd name="T40" fmla="*/ 21 w 106"/>
                <a:gd name="T41" fmla="*/ 41 h 83"/>
                <a:gd name="T42" fmla="*/ 38 w 106"/>
                <a:gd name="T43" fmla="*/ 74 h 83"/>
                <a:gd name="T44" fmla="*/ 35 w 106"/>
                <a:gd name="T45" fmla="*/ 83 h 83"/>
                <a:gd name="T46" fmla="*/ 85 w 106"/>
                <a:gd name="T47" fmla="*/ 83 h 83"/>
                <a:gd name="T48" fmla="*/ 82 w 106"/>
                <a:gd name="T49" fmla="*/ 74 h 83"/>
                <a:gd name="T50" fmla="*/ 98 w 106"/>
                <a:gd name="T51" fmla="*/ 41 h 83"/>
                <a:gd name="T52" fmla="*/ 95 w 106"/>
                <a:gd name="T53" fmla="*/ 26 h 83"/>
                <a:gd name="T54" fmla="*/ 106 w 106"/>
                <a:gd name="T55" fmla="*/ 26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06" h="83">
                  <a:moveTo>
                    <a:pt x="106" y="26"/>
                  </a:moveTo>
                  <a:cubicBezTo>
                    <a:pt x="105" y="20"/>
                    <a:pt x="102" y="15"/>
                    <a:pt x="97" y="13"/>
                  </a:cubicBezTo>
                  <a:cubicBezTo>
                    <a:pt x="95" y="15"/>
                    <a:pt x="92" y="16"/>
                    <a:pt x="90" y="16"/>
                  </a:cubicBezTo>
                  <a:cubicBezTo>
                    <a:pt x="87" y="16"/>
                    <a:pt x="84" y="15"/>
                    <a:pt x="82" y="13"/>
                  </a:cubicBezTo>
                  <a:cubicBezTo>
                    <a:pt x="77" y="15"/>
                    <a:pt x="74" y="20"/>
                    <a:pt x="73" y="26"/>
                  </a:cubicBezTo>
                  <a:cubicBezTo>
                    <a:pt x="86" y="26"/>
                    <a:pt x="86" y="26"/>
                    <a:pt x="86" y="26"/>
                  </a:cubicBezTo>
                  <a:cubicBezTo>
                    <a:pt x="88" y="31"/>
                    <a:pt x="89" y="36"/>
                    <a:pt x="89" y="41"/>
                  </a:cubicBezTo>
                  <a:cubicBezTo>
                    <a:pt x="89" y="52"/>
                    <a:pt x="85" y="61"/>
                    <a:pt x="77" y="67"/>
                  </a:cubicBezTo>
                  <a:cubicBezTo>
                    <a:pt x="75" y="65"/>
                    <a:pt x="73" y="64"/>
                    <a:pt x="71" y="62"/>
                  </a:cubicBezTo>
                  <a:cubicBezTo>
                    <a:pt x="68" y="65"/>
                    <a:pt x="64" y="67"/>
                    <a:pt x="60" y="67"/>
                  </a:cubicBezTo>
                  <a:cubicBezTo>
                    <a:pt x="55" y="67"/>
                    <a:pt x="52" y="65"/>
                    <a:pt x="49" y="62"/>
                  </a:cubicBezTo>
                  <a:cubicBezTo>
                    <a:pt x="47" y="64"/>
                    <a:pt x="44" y="65"/>
                    <a:pt x="43" y="67"/>
                  </a:cubicBezTo>
                  <a:cubicBezTo>
                    <a:pt x="35" y="61"/>
                    <a:pt x="30" y="52"/>
                    <a:pt x="30" y="41"/>
                  </a:cubicBezTo>
                  <a:cubicBezTo>
                    <a:pt x="30" y="36"/>
                    <a:pt x="31" y="30"/>
                    <a:pt x="34" y="26"/>
                  </a:cubicBezTo>
                  <a:cubicBezTo>
                    <a:pt x="64" y="26"/>
                    <a:pt x="64" y="26"/>
                    <a:pt x="64" y="26"/>
                  </a:cubicBezTo>
                  <a:cubicBezTo>
                    <a:pt x="63" y="14"/>
                    <a:pt x="56" y="5"/>
                    <a:pt x="46" y="0"/>
                  </a:cubicBezTo>
                  <a:cubicBezTo>
                    <a:pt x="43" y="3"/>
                    <a:pt x="38" y="6"/>
                    <a:pt x="32" y="6"/>
                  </a:cubicBezTo>
                  <a:cubicBezTo>
                    <a:pt x="26" y="6"/>
                    <a:pt x="21" y="3"/>
                    <a:pt x="18" y="0"/>
                  </a:cubicBezTo>
                  <a:cubicBezTo>
                    <a:pt x="8" y="5"/>
                    <a:pt x="1" y="14"/>
                    <a:pt x="0" y="26"/>
                  </a:cubicBezTo>
                  <a:cubicBezTo>
                    <a:pt x="24" y="26"/>
                    <a:pt x="24" y="26"/>
                    <a:pt x="24" y="26"/>
                  </a:cubicBezTo>
                  <a:cubicBezTo>
                    <a:pt x="22" y="31"/>
                    <a:pt x="21" y="36"/>
                    <a:pt x="21" y="41"/>
                  </a:cubicBezTo>
                  <a:cubicBezTo>
                    <a:pt x="21" y="55"/>
                    <a:pt x="28" y="66"/>
                    <a:pt x="38" y="74"/>
                  </a:cubicBezTo>
                  <a:cubicBezTo>
                    <a:pt x="36" y="77"/>
                    <a:pt x="35" y="80"/>
                    <a:pt x="35" y="83"/>
                  </a:cubicBezTo>
                  <a:cubicBezTo>
                    <a:pt x="85" y="83"/>
                    <a:pt x="85" y="83"/>
                    <a:pt x="85" y="83"/>
                  </a:cubicBezTo>
                  <a:cubicBezTo>
                    <a:pt x="84" y="80"/>
                    <a:pt x="83" y="76"/>
                    <a:pt x="82" y="74"/>
                  </a:cubicBezTo>
                  <a:cubicBezTo>
                    <a:pt x="92" y="66"/>
                    <a:pt x="98" y="55"/>
                    <a:pt x="98" y="41"/>
                  </a:cubicBezTo>
                  <a:cubicBezTo>
                    <a:pt x="98" y="36"/>
                    <a:pt x="97" y="31"/>
                    <a:pt x="95" y="26"/>
                  </a:cubicBezTo>
                  <a:lnTo>
                    <a:pt x="106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bg2"/>
                </a:solidFill>
              </a:endParaRPr>
            </a:p>
          </p:txBody>
        </p:sp>
        <p:sp>
          <p:nvSpPr>
            <p:cNvPr id="61" name="Oval 47">
              <a:extLst>
                <a:ext uri="{FF2B5EF4-FFF2-40B4-BE49-F238E27FC236}">
                  <a16:creationId xmlns:a16="http://schemas.microsoft.com/office/drawing/2014/main" id="{B5CA8A63-C365-B60E-A1AB-77483A97EB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5125" y="1814513"/>
              <a:ext cx="42863" cy="428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2"/>
                </a:solidFill>
              </a:endParaRPr>
            </a:p>
          </p:txBody>
        </p:sp>
        <p:sp>
          <p:nvSpPr>
            <p:cNvPr id="62" name="Oval 48">
              <a:extLst>
                <a:ext uri="{FF2B5EF4-FFF2-40B4-BE49-F238E27FC236}">
                  <a16:creationId xmlns:a16="http://schemas.microsoft.com/office/drawing/2014/main" id="{E8BF6876-606D-28E3-E6FE-CE76CBBB97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4150" y="1739900"/>
              <a:ext cx="87313" cy="857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2"/>
                </a:solidFill>
              </a:endParaRPr>
            </a:p>
          </p:txBody>
        </p:sp>
      </p:grpSp>
      <p:sp>
        <p:nvSpPr>
          <p:cNvPr id="63" name="Hexagon 4">
            <a:extLst>
              <a:ext uri="{FF2B5EF4-FFF2-40B4-BE49-F238E27FC236}">
                <a16:creationId xmlns:a16="http://schemas.microsoft.com/office/drawing/2014/main" id="{ADA17937-9F75-5AE5-BC08-3C639B4C12F0}"/>
              </a:ext>
            </a:extLst>
          </p:cNvPr>
          <p:cNvSpPr/>
          <p:nvPr/>
        </p:nvSpPr>
        <p:spPr>
          <a:xfrm rot="5400000">
            <a:off x="3969419" y="2577608"/>
            <a:ext cx="1563481" cy="1347828"/>
          </a:xfrm>
          <a:prstGeom prst="hexagon">
            <a:avLst/>
          </a:prstGeom>
          <a:solidFill>
            <a:schemeClr val="bg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Hexagon 2">
            <a:extLst>
              <a:ext uri="{FF2B5EF4-FFF2-40B4-BE49-F238E27FC236}">
                <a16:creationId xmlns:a16="http://schemas.microsoft.com/office/drawing/2014/main" id="{393F910E-A5D7-F8D2-0C34-C25B45E51B97}"/>
              </a:ext>
            </a:extLst>
          </p:cNvPr>
          <p:cNvSpPr/>
          <p:nvPr/>
        </p:nvSpPr>
        <p:spPr>
          <a:xfrm rot="5400000">
            <a:off x="6353882" y="1053202"/>
            <a:ext cx="1563481" cy="1347828"/>
          </a:xfrm>
          <a:prstGeom prst="hexagon">
            <a:avLst/>
          </a:prstGeom>
          <a:solidFill>
            <a:schemeClr val="bg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Freeform 96">
            <a:extLst>
              <a:ext uri="{FF2B5EF4-FFF2-40B4-BE49-F238E27FC236}">
                <a16:creationId xmlns:a16="http://schemas.microsoft.com/office/drawing/2014/main" id="{EB95BD3E-8EE8-C9C2-80BC-A079D3C181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83027" y="3107788"/>
            <a:ext cx="336264" cy="293335"/>
          </a:xfrm>
          <a:custGeom>
            <a:avLst/>
            <a:gdLst>
              <a:gd name="T0" fmla="*/ 199067 w 497"/>
              <a:gd name="T1" fmla="*/ 0 h 435"/>
              <a:gd name="T2" fmla="*/ 199067 w 497"/>
              <a:gd name="T3" fmla="*/ 0 h 435"/>
              <a:gd name="T4" fmla="*/ 23870 w 497"/>
              <a:gd name="T5" fmla="*/ 0 h 435"/>
              <a:gd name="T6" fmla="*/ 0 w 497"/>
              <a:gd name="T7" fmla="*/ 19751 h 435"/>
              <a:gd name="T8" fmla="*/ 0 w 497"/>
              <a:gd name="T9" fmla="*/ 143192 h 435"/>
              <a:gd name="T10" fmla="*/ 19817 w 497"/>
              <a:gd name="T11" fmla="*/ 171023 h 435"/>
              <a:gd name="T12" fmla="*/ 72061 w 497"/>
              <a:gd name="T13" fmla="*/ 179102 h 435"/>
              <a:gd name="T14" fmla="*/ 55397 w 497"/>
              <a:gd name="T15" fmla="*/ 194813 h 435"/>
              <a:gd name="T16" fmla="*/ 167541 w 497"/>
              <a:gd name="T17" fmla="*/ 194813 h 435"/>
              <a:gd name="T18" fmla="*/ 151327 w 497"/>
              <a:gd name="T19" fmla="*/ 179102 h 435"/>
              <a:gd name="T20" fmla="*/ 203121 w 497"/>
              <a:gd name="T21" fmla="*/ 171023 h 435"/>
              <a:gd name="T22" fmla="*/ 223388 w 497"/>
              <a:gd name="T23" fmla="*/ 143192 h 435"/>
              <a:gd name="T24" fmla="*/ 223388 w 497"/>
              <a:gd name="T25" fmla="*/ 19751 h 435"/>
              <a:gd name="T26" fmla="*/ 199067 w 497"/>
              <a:gd name="T27" fmla="*/ 0 h 435"/>
              <a:gd name="T28" fmla="*/ 199067 w 497"/>
              <a:gd name="T29" fmla="*/ 143192 h 435"/>
              <a:gd name="T30" fmla="*/ 199067 w 497"/>
              <a:gd name="T31" fmla="*/ 143192 h 435"/>
              <a:gd name="T32" fmla="*/ 23870 w 497"/>
              <a:gd name="T33" fmla="*/ 143192 h 435"/>
              <a:gd name="T34" fmla="*/ 23870 w 497"/>
              <a:gd name="T35" fmla="*/ 19751 h 435"/>
              <a:gd name="T36" fmla="*/ 199067 w 497"/>
              <a:gd name="T37" fmla="*/ 19751 h 435"/>
              <a:gd name="T38" fmla="*/ 199067 w 497"/>
              <a:gd name="T39" fmla="*/ 143192 h 435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</a:gdLst>
            <a:ahLst/>
            <a:cxnLst>
              <a:cxn ang="T40">
                <a:pos x="T0" y="T1"/>
              </a:cxn>
              <a:cxn ang="T41">
                <a:pos x="T2" y="T3"/>
              </a:cxn>
              <a:cxn ang="T42">
                <a:pos x="T4" y="T5"/>
              </a:cxn>
              <a:cxn ang="T43">
                <a:pos x="T6" y="T7"/>
              </a:cxn>
              <a:cxn ang="T44">
                <a:pos x="T8" y="T9"/>
              </a:cxn>
              <a:cxn ang="T45">
                <a:pos x="T10" y="T11"/>
              </a:cxn>
              <a:cxn ang="T46">
                <a:pos x="T12" y="T13"/>
              </a:cxn>
              <a:cxn ang="T47">
                <a:pos x="T14" y="T15"/>
              </a:cxn>
              <a:cxn ang="T48">
                <a:pos x="T16" y="T17"/>
              </a:cxn>
              <a:cxn ang="T49">
                <a:pos x="T18" y="T19"/>
              </a:cxn>
              <a:cxn ang="T50">
                <a:pos x="T20" y="T21"/>
              </a:cxn>
              <a:cxn ang="T51">
                <a:pos x="T22" y="T23"/>
              </a:cxn>
              <a:cxn ang="T52">
                <a:pos x="T24" y="T25"/>
              </a:cxn>
              <a:cxn ang="T53">
                <a:pos x="T26" y="T27"/>
              </a:cxn>
              <a:cxn ang="T54">
                <a:pos x="T28" y="T29"/>
              </a:cxn>
              <a:cxn ang="T55">
                <a:pos x="T30" y="T31"/>
              </a:cxn>
              <a:cxn ang="T56">
                <a:pos x="T32" y="T33"/>
              </a:cxn>
              <a:cxn ang="T57">
                <a:pos x="T34" y="T35"/>
              </a:cxn>
              <a:cxn ang="T58">
                <a:pos x="T36" y="T37"/>
              </a:cxn>
              <a:cxn ang="T59">
                <a:pos x="T38" y="T39"/>
              </a:cxn>
            </a:cxnLst>
            <a:rect l="0" t="0" r="r" b="b"/>
            <a:pathLst>
              <a:path w="497" h="435">
                <a:moveTo>
                  <a:pt x="442" y="0"/>
                </a:moveTo>
                <a:lnTo>
                  <a:pt x="442" y="0"/>
                </a:lnTo>
                <a:cubicBezTo>
                  <a:pt x="53" y="0"/>
                  <a:pt x="53" y="0"/>
                  <a:pt x="53" y="0"/>
                </a:cubicBezTo>
                <a:cubicBezTo>
                  <a:pt x="26" y="0"/>
                  <a:pt x="0" y="17"/>
                  <a:pt x="0" y="44"/>
                </a:cubicBezTo>
                <a:cubicBezTo>
                  <a:pt x="0" y="319"/>
                  <a:pt x="0" y="319"/>
                  <a:pt x="0" y="319"/>
                </a:cubicBezTo>
                <a:cubicBezTo>
                  <a:pt x="0" y="345"/>
                  <a:pt x="17" y="372"/>
                  <a:pt x="44" y="381"/>
                </a:cubicBezTo>
                <a:cubicBezTo>
                  <a:pt x="160" y="399"/>
                  <a:pt x="160" y="399"/>
                  <a:pt x="160" y="399"/>
                </a:cubicBezTo>
                <a:cubicBezTo>
                  <a:pt x="160" y="399"/>
                  <a:pt x="62" y="434"/>
                  <a:pt x="123" y="434"/>
                </a:cubicBezTo>
                <a:cubicBezTo>
                  <a:pt x="372" y="434"/>
                  <a:pt x="372" y="434"/>
                  <a:pt x="372" y="434"/>
                </a:cubicBezTo>
                <a:cubicBezTo>
                  <a:pt x="434" y="434"/>
                  <a:pt x="336" y="399"/>
                  <a:pt x="336" y="399"/>
                </a:cubicBezTo>
                <a:cubicBezTo>
                  <a:pt x="451" y="381"/>
                  <a:pt x="451" y="381"/>
                  <a:pt x="451" y="381"/>
                </a:cubicBezTo>
                <a:cubicBezTo>
                  <a:pt x="479" y="372"/>
                  <a:pt x="496" y="345"/>
                  <a:pt x="496" y="319"/>
                </a:cubicBezTo>
                <a:cubicBezTo>
                  <a:pt x="496" y="44"/>
                  <a:pt x="496" y="44"/>
                  <a:pt x="496" y="44"/>
                </a:cubicBezTo>
                <a:cubicBezTo>
                  <a:pt x="496" y="17"/>
                  <a:pt x="470" y="0"/>
                  <a:pt x="442" y="0"/>
                </a:cubicBezTo>
                <a:close/>
                <a:moveTo>
                  <a:pt x="442" y="319"/>
                </a:moveTo>
                <a:lnTo>
                  <a:pt x="442" y="319"/>
                </a:lnTo>
                <a:cubicBezTo>
                  <a:pt x="53" y="319"/>
                  <a:pt x="53" y="319"/>
                  <a:pt x="53" y="319"/>
                </a:cubicBezTo>
                <a:cubicBezTo>
                  <a:pt x="53" y="44"/>
                  <a:pt x="53" y="44"/>
                  <a:pt x="53" y="44"/>
                </a:cubicBezTo>
                <a:cubicBezTo>
                  <a:pt x="442" y="44"/>
                  <a:pt x="442" y="44"/>
                  <a:pt x="442" y="44"/>
                </a:cubicBezTo>
                <a:lnTo>
                  <a:pt x="442" y="319"/>
                </a:lnTo>
                <a:close/>
              </a:path>
            </a:pathLst>
          </a:custGeom>
          <a:gradFill>
            <a:gsLst>
              <a:gs pos="48000">
                <a:srgbClr val="0F294C"/>
              </a:gs>
              <a:gs pos="0">
                <a:srgbClr val="00A6E3"/>
              </a:gs>
              <a:gs pos="100000">
                <a:schemeClr val="tx1"/>
              </a:gs>
            </a:gsLst>
            <a:lin ang="8100000" scaled="1"/>
          </a:gra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lIns="34290" tIns="17145" rIns="34290" bIns="17145" anchor="ctr"/>
          <a:lstStyle/>
          <a:p>
            <a:endParaRPr lang="en-US" dirty="0"/>
          </a:p>
        </p:txBody>
      </p:sp>
      <p:sp>
        <p:nvSpPr>
          <p:cNvPr id="66" name="Hexagon 4">
            <a:extLst>
              <a:ext uri="{FF2B5EF4-FFF2-40B4-BE49-F238E27FC236}">
                <a16:creationId xmlns:a16="http://schemas.microsoft.com/office/drawing/2014/main" id="{405E1AFB-4429-1457-A05A-FFDE0152427C}"/>
              </a:ext>
            </a:extLst>
          </p:cNvPr>
          <p:cNvSpPr/>
          <p:nvPr/>
        </p:nvSpPr>
        <p:spPr>
          <a:xfrm rot="5400000">
            <a:off x="7006993" y="2573053"/>
            <a:ext cx="1563481" cy="1347828"/>
          </a:xfrm>
          <a:prstGeom prst="hexagon">
            <a:avLst/>
          </a:prstGeom>
          <a:gradFill>
            <a:gsLst>
              <a:gs pos="0">
                <a:srgbClr val="00A3E0"/>
              </a:gs>
              <a:gs pos="53100">
                <a:srgbClr val="0F294C"/>
              </a:gs>
              <a:gs pos="100000">
                <a:srgbClr val="010203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8" name="Прямая соединительная линия 67">
            <a:extLst>
              <a:ext uri="{FF2B5EF4-FFF2-40B4-BE49-F238E27FC236}">
                <a16:creationId xmlns:a16="http://schemas.microsoft.com/office/drawing/2014/main" id="{6ECD514D-1139-4D13-0478-7C7F084C34DC}"/>
              </a:ext>
            </a:extLst>
          </p:cNvPr>
          <p:cNvCxnSpPr>
            <a:cxnSpLocks/>
          </p:cNvCxnSpPr>
          <p:nvPr/>
        </p:nvCxnSpPr>
        <p:spPr>
          <a:xfrm>
            <a:off x="4411980" y="1229949"/>
            <a:ext cx="937192" cy="0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9" name="Овал 68">
            <a:extLst>
              <a:ext uri="{FF2B5EF4-FFF2-40B4-BE49-F238E27FC236}">
                <a16:creationId xmlns:a16="http://schemas.microsoft.com/office/drawing/2014/main" id="{1258A978-47DD-E015-8658-D05D7B1031CC}"/>
              </a:ext>
            </a:extLst>
          </p:cNvPr>
          <p:cNvSpPr/>
          <p:nvPr/>
        </p:nvSpPr>
        <p:spPr>
          <a:xfrm>
            <a:off x="5386566" y="1202759"/>
            <a:ext cx="59354" cy="59174"/>
          </a:xfrm>
          <a:prstGeom prst="ellipse">
            <a:avLst/>
          </a:prstGeom>
          <a:noFill/>
          <a:ln w="12700">
            <a:solidFill>
              <a:srgbClr val="15608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70" name="Прямая соединительная линия 69">
            <a:extLst>
              <a:ext uri="{FF2B5EF4-FFF2-40B4-BE49-F238E27FC236}">
                <a16:creationId xmlns:a16="http://schemas.microsoft.com/office/drawing/2014/main" id="{1765E905-9169-0426-3618-2B06795383EB}"/>
              </a:ext>
            </a:extLst>
          </p:cNvPr>
          <p:cNvCxnSpPr>
            <a:cxnSpLocks/>
          </p:cNvCxnSpPr>
          <p:nvPr/>
        </p:nvCxnSpPr>
        <p:spPr>
          <a:xfrm>
            <a:off x="749374" y="2605961"/>
            <a:ext cx="2900606" cy="0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Прямая соединительная линия 70">
            <a:extLst>
              <a:ext uri="{FF2B5EF4-FFF2-40B4-BE49-F238E27FC236}">
                <a16:creationId xmlns:a16="http://schemas.microsoft.com/office/drawing/2014/main" id="{AD067376-AD77-7636-349D-E85E85E3544E}"/>
              </a:ext>
            </a:extLst>
          </p:cNvPr>
          <p:cNvCxnSpPr>
            <a:cxnSpLocks/>
          </p:cNvCxnSpPr>
          <p:nvPr/>
        </p:nvCxnSpPr>
        <p:spPr>
          <a:xfrm flipV="1">
            <a:off x="3649980" y="1229949"/>
            <a:ext cx="762000" cy="1376012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Прямая соединительная линия 71">
            <a:extLst>
              <a:ext uri="{FF2B5EF4-FFF2-40B4-BE49-F238E27FC236}">
                <a16:creationId xmlns:a16="http://schemas.microsoft.com/office/drawing/2014/main" id="{4B7D18DC-75C1-143F-E708-1BC4677C2FC7}"/>
              </a:ext>
            </a:extLst>
          </p:cNvPr>
          <p:cNvCxnSpPr>
            <a:cxnSpLocks/>
          </p:cNvCxnSpPr>
          <p:nvPr/>
        </p:nvCxnSpPr>
        <p:spPr>
          <a:xfrm>
            <a:off x="4583027" y="4385505"/>
            <a:ext cx="1163359" cy="0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3" name="Овал 72">
            <a:extLst>
              <a:ext uri="{FF2B5EF4-FFF2-40B4-BE49-F238E27FC236}">
                <a16:creationId xmlns:a16="http://schemas.microsoft.com/office/drawing/2014/main" id="{8AA0CDE4-AB0E-A507-EA7D-31ACACC2F9A5}"/>
              </a:ext>
            </a:extLst>
          </p:cNvPr>
          <p:cNvSpPr/>
          <p:nvPr/>
        </p:nvSpPr>
        <p:spPr>
          <a:xfrm>
            <a:off x="5783780" y="4358315"/>
            <a:ext cx="65772" cy="59174"/>
          </a:xfrm>
          <a:prstGeom prst="ellipse">
            <a:avLst/>
          </a:prstGeom>
          <a:noFill/>
          <a:ln w="12700">
            <a:solidFill>
              <a:srgbClr val="15608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74" name="Прямая соединительная линия 73">
            <a:extLst>
              <a:ext uri="{FF2B5EF4-FFF2-40B4-BE49-F238E27FC236}">
                <a16:creationId xmlns:a16="http://schemas.microsoft.com/office/drawing/2014/main" id="{43057E47-73AB-B00B-2855-1E474C21ACB2}"/>
              </a:ext>
            </a:extLst>
          </p:cNvPr>
          <p:cNvCxnSpPr>
            <a:cxnSpLocks/>
          </p:cNvCxnSpPr>
          <p:nvPr/>
        </p:nvCxnSpPr>
        <p:spPr>
          <a:xfrm>
            <a:off x="3649980" y="2605961"/>
            <a:ext cx="937600" cy="1779543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5" name="Group 20">
            <a:extLst>
              <a:ext uri="{FF2B5EF4-FFF2-40B4-BE49-F238E27FC236}">
                <a16:creationId xmlns:a16="http://schemas.microsoft.com/office/drawing/2014/main" id="{04722AA6-4FC0-E022-E24D-0C61947A604C}"/>
              </a:ext>
            </a:extLst>
          </p:cNvPr>
          <p:cNvGrpSpPr/>
          <p:nvPr/>
        </p:nvGrpSpPr>
        <p:grpSpPr>
          <a:xfrm>
            <a:off x="7664824" y="3104472"/>
            <a:ext cx="278784" cy="238737"/>
            <a:chOff x="142875" y="1268413"/>
            <a:chExt cx="287338" cy="246062"/>
          </a:xfrm>
          <a:solidFill>
            <a:schemeClr val="bg2">
              <a:lumMod val="95000"/>
            </a:schemeClr>
          </a:solidFill>
        </p:grpSpPr>
        <p:sp>
          <p:nvSpPr>
            <p:cNvPr id="76" name="Freeform 49">
              <a:extLst>
                <a:ext uri="{FF2B5EF4-FFF2-40B4-BE49-F238E27FC236}">
                  <a16:creationId xmlns:a16="http://schemas.microsoft.com/office/drawing/2014/main" id="{FA82DF1E-CADF-9C19-161B-6C8426C59A2A}"/>
                </a:ext>
              </a:extLst>
            </p:cNvPr>
            <p:cNvSpPr>
              <a:spLocks/>
            </p:cNvSpPr>
            <p:nvPr/>
          </p:nvSpPr>
          <p:spPr bwMode="auto">
            <a:xfrm>
              <a:off x="142875" y="1438275"/>
              <a:ext cx="287338" cy="76200"/>
            </a:xfrm>
            <a:custGeom>
              <a:avLst/>
              <a:gdLst>
                <a:gd name="T0" fmla="*/ 99 w 105"/>
                <a:gd name="T1" fmla="*/ 0 h 28"/>
                <a:gd name="T2" fmla="*/ 52 w 105"/>
                <a:gd name="T3" fmla="*/ 10 h 28"/>
                <a:gd name="T4" fmla="*/ 5 w 105"/>
                <a:gd name="T5" fmla="*/ 0 h 28"/>
                <a:gd name="T6" fmla="*/ 0 w 105"/>
                <a:gd name="T7" fmla="*/ 8 h 28"/>
                <a:gd name="T8" fmla="*/ 52 w 105"/>
                <a:gd name="T9" fmla="*/ 28 h 28"/>
                <a:gd name="T10" fmla="*/ 105 w 105"/>
                <a:gd name="T11" fmla="*/ 8 h 28"/>
                <a:gd name="T12" fmla="*/ 99 w 105"/>
                <a:gd name="T13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28">
                  <a:moveTo>
                    <a:pt x="99" y="0"/>
                  </a:moveTo>
                  <a:cubicBezTo>
                    <a:pt x="91" y="6"/>
                    <a:pt x="73" y="10"/>
                    <a:pt x="52" y="10"/>
                  </a:cubicBezTo>
                  <a:cubicBezTo>
                    <a:pt x="32" y="10"/>
                    <a:pt x="14" y="6"/>
                    <a:pt x="5" y="0"/>
                  </a:cubicBezTo>
                  <a:cubicBezTo>
                    <a:pt x="2" y="2"/>
                    <a:pt x="0" y="5"/>
                    <a:pt x="0" y="8"/>
                  </a:cubicBezTo>
                  <a:cubicBezTo>
                    <a:pt x="0" y="19"/>
                    <a:pt x="23" y="28"/>
                    <a:pt x="52" y="28"/>
                  </a:cubicBezTo>
                  <a:cubicBezTo>
                    <a:pt x="81" y="28"/>
                    <a:pt x="105" y="19"/>
                    <a:pt x="105" y="8"/>
                  </a:cubicBezTo>
                  <a:cubicBezTo>
                    <a:pt x="105" y="5"/>
                    <a:pt x="103" y="2"/>
                    <a:pt x="9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2"/>
                </a:solidFill>
              </a:endParaRPr>
            </a:p>
          </p:txBody>
        </p:sp>
        <p:sp>
          <p:nvSpPr>
            <p:cNvPr id="77" name="Freeform 50">
              <a:extLst>
                <a:ext uri="{FF2B5EF4-FFF2-40B4-BE49-F238E27FC236}">
                  <a16:creationId xmlns:a16="http://schemas.microsoft.com/office/drawing/2014/main" id="{49DB30B9-3F4B-EB44-FBE2-9FF2EE8A45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42875" y="1366838"/>
              <a:ext cx="287338" cy="76200"/>
            </a:xfrm>
            <a:custGeom>
              <a:avLst/>
              <a:gdLst>
                <a:gd name="T0" fmla="*/ 99 w 105"/>
                <a:gd name="T1" fmla="*/ 0 h 28"/>
                <a:gd name="T2" fmla="*/ 52 w 105"/>
                <a:gd name="T3" fmla="*/ 11 h 28"/>
                <a:gd name="T4" fmla="*/ 5 w 105"/>
                <a:gd name="T5" fmla="*/ 0 h 28"/>
                <a:gd name="T6" fmla="*/ 0 w 105"/>
                <a:gd name="T7" fmla="*/ 9 h 28"/>
                <a:gd name="T8" fmla="*/ 52 w 105"/>
                <a:gd name="T9" fmla="*/ 28 h 28"/>
                <a:gd name="T10" fmla="*/ 105 w 105"/>
                <a:gd name="T11" fmla="*/ 9 h 28"/>
                <a:gd name="T12" fmla="*/ 99 w 105"/>
                <a:gd name="T13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28">
                  <a:moveTo>
                    <a:pt x="99" y="0"/>
                  </a:moveTo>
                  <a:cubicBezTo>
                    <a:pt x="91" y="6"/>
                    <a:pt x="73" y="11"/>
                    <a:pt x="52" y="11"/>
                  </a:cubicBezTo>
                  <a:cubicBezTo>
                    <a:pt x="32" y="11"/>
                    <a:pt x="14" y="6"/>
                    <a:pt x="5" y="0"/>
                  </a:cubicBezTo>
                  <a:cubicBezTo>
                    <a:pt x="2" y="3"/>
                    <a:pt x="0" y="6"/>
                    <a:pt x="0" y="9"/>
                  </a:cubicBezTo>
                  <a:cubicBezTo>
                    <a:pt x="0" y="19"/>
                    <a:pt x="23" y="28"/>
                    <a:pt x="52" y="28"/>
                  </a:cubicBezTo>
                  <a:cubicBezTo>
                    <a:pt x="81" y="28"/>
                    <a:pt x="105" y="19"/>
                    <a:pt x="105" y="9"/>
                  </a:cubicBezTo>
                  <a:cubicBezTo>
                    <a:pt x="105" y="6"/>
                    <a:pt x="103" y="3"/>
                    <a:pt x="9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2"/>
                </a:solidFill>
              </a:endParaRPr>
            </a:p>
          </p:txBody>
        </p:sp>
        <p:sp>
          <p:nvSpPr>
            <p:cNvPr id="78" name="Oval 51">
              <a:extLst>
                <a:ext uri="{FF2B5EF4-FFF2-40B4-BE49-F238E27FC236}">
                  <a16:creationId xmlns:a16="http://schemas.microsoft.com/office/drawing/2014/main" id="{FA61CA3F-05DB-1F30-C27E-78EC82EE6A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2875" y="1268413"/>
              <a:ext cx="287338" cy="1031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bg2"/>
                </a:solidFill>
              </a:endParaRPr>
            </a:p>
          </p:txBody>
        </p:sp>
      </p:grpSp>
      <p:grpSp>
        <p:nvGrpSpPr>
          <p:cNvPr id="79" name="Group 24">
            <a:extLst>
              <a:ext uri="{FF2B5EF4-FFF2-40B4-BE49-F238E27FC236}">
                <a16:creationId xmlns:a16="http://schemas.microsoft.com/office/drawing/2014/main" id="{DE35FF74-A381-2F60-C794-968FEF8A6AA0}"/>
              </a:ext>
            </a:extLst>
          </p:cNvPr>
          <p:cNvGrpSpPr/>
          <p:nvPr/>
        </p:nvGrpSpPr>
        <p:grpSpPr>
          <a:xfrm>
            <a:off x="7035034" y="1566402"/>
            <a:ext cx="289565" cy="286485"/>
            <a:chOff x="-1697038" y="-249238"/>
            <a:chExt cx="298450" cy="295275"/>
          </a:xfrm>
          <a:gradFill>
            <a:gsLst>
              <a:gs pos="0">
                <a:srgbClr val="010203"/>
              </a:gs>
              <a:gs pos="53100">
                <a:srgbClr val="0F294C"/>
              </a:gs>
              <a:gs pos="100000">
                <a:srgbClr val="00AAEA"/>
              </a:gs>
            </a:gsLst>
            <a:lin ang="2400000" scaled="0"/>
          </a:gradFill>
        </p:grpSpPr>
        <p:sp>
          <p:nvSpPr>
            <p:cNvPr id="80" name="Freeform 42">
              <a:extLst>
                <a:ext uri="{FF2B5EF4-FFF2-40B4-BE49-F238E27FC236}">
                  <a16:creationId xmlns:a16="http://schemas.microsoft.com/office/drawing/2014/main" id="{F433F681-773B-B0BE-F5D1-1EA342B438CF}"/>
                </a:ext>
              </a:extLst>
            </p:cNvPr>
            <p:cNvSpPr>
              <a:spLocks/>
            </p:cNvSpPr>
            <p:nvPr/>
          </p:nvSpPr>
          <p:spPr bwMode="auto">
            <a:xfrm>
              <a:off x="-1697038" y="-109538"/>
              <a:ext cx="196850" cy="155575"/>
            </a:xfrm>
            <a:custGeom>
              <a:avLst/>
              <a:gdLst>
                <a:gd name="T0" fmla="*/ 35 w 72"/>
                <a:gd name="T1" fmla="*/ 1 h 57"/>
                <a:gd name="T2" fmla="*/ 0 w 72"/>
                <a:gd name="T3" fmla="*/ 43 h 57"/>
                <a:gd name="T4" fmla="*/ 70 w 72"/>
                <a:gd name="T5" fmla="*/ 45 h 57"/>
                <a:gd name="T6" fmla="*/ 35 w 72"/>
                <a:gd name="T7" fmla="*/ 1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2" h="57">
                  <a:moveTo>
                    <a:pt x="35" y="1"/>
                  </a:moveTo>
                  <a:cubicBezTo>
                    <a:pt x="2" y="0"/>
                    <a:pt x="0" y="43"/>
                    <a:pt x="0" y="43"/>
                  </a:cubicBezTo>
                  <a:cubicBezTo>
                    <a:pt x="20" y="57"/>
                    <a:pt x="70" y="45"/>
                    <a:pt x="70" y="45"/>
                  </a:cubicBezTo>
                  <a:cubicBezTo>
                    <a:pt x="71" y="44"/>
                    <a:pt x="72" y="2"/>
                    <a:pt x="35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bg2"/>
                </a:solidFill>
              </a:endParaRPr>
            </a:p>
          </p:txBody>
        </p:sp>
        <p:sp>
          <p:nvSpPr>
            <p:cNvPr id="81" name="Freeform 43">
              <a:extLst>
                <a:ext uri="{FF2B5EF4-FFF2-40B4-BE49-F238E27FC236}">
                  <a16:creationId xmlns:a16="http://schemas.microsoft.com/office/drawing/2014/main" id="{7835F583-D6B6-4ED1-A9D6-694E9D6124A5}"/>
                </a:ext>
              </a:extLst>
            </p:cNvPr>
            <p:cNvSpPr>
              <a:spLocks/>
            </p:cNvSpPr>
            <p:nvPr/>
          </p:nvSpPr>
          <p:spPr bwMode="auto">
            <a:xfrm>
              <a:off x="-1660525" y="-215900"/>
              <a:ext cx="111125" cy="98425"/>
            </a:xfrm>
            <a:custGeom>
              <a:avLst/>
              <a:gdLst>
                <a:gd name="T0" fmla="*/ 31 w 41"/>
                <a:gd name="T1" fmla="*/ 4 h 36"/>
                <a:gd name="T2" fmla="*/ 18 w 41"/>
                <a:gd name="T3" fmla="*/ 0 h 36"/>
                <a:gd name="T4" fmla="*/ 1 w 41"/>
                <a:gd name="T5" fmla="*/ 20 h 36"/>
                <a:gd name="T6" fmla="*/ 21 w 41"/>
                <a:gd name="T7" fmla="*/ 35 h 36"/>
                <a:gd name="T8" fmla="*/ 36 w 41"/>
                <a:gd name="T9" fmla="*/ 25 h 36"/>
                <a:gd name="T10" fmla="*/ 31 w 41"/>
                <a:gd name="T11" fmla="*/ 4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36">
                  <a:moveTo>
                    <a:pt x="31" y="4"/>
                  </a:moveTo>
                  <a:cubicBezTo>
                    <a:pt x="28" y="1"/>
                    <a:pt x="23" y="0"/>
                    <a:pt x="18" y="0"/>
                  </a:cubicBezTo>
                  <a:cubicBezTo>
                    <a:pt x="7" y="1"/>
                    <a:pt x="0" y="10"/>
                    <a:pt x="1" y="20"/>
                  </a:cubicBezTo>
                  <a:cubicBezTo>
                    <a:pt x="2" y="29"/>
                    <a:pt x="11" y="36"/>
                    <a:pt x="21" y="35"/>
                  </a:cubicBezTo>
                  <a:cubicBezTo>
                    <a:pt x="28" y="35"/>
                    <a:pt x="34" y="30"/>
                    <a:pt x="36" y="25"/>
                  </a:cubicBezTo>
                  <a:cubicBezTo>
                    <a:pt x="41" y="12"/>
                    <a:pt x="32" y="4"/>
                    <a:pt x="3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2"/>
                </a:solidFill>
              </a:endParaRPr>
            </a:p>
          </p:txBody>
        </p:sp>
        <p:sp>
          <p:nvSpPr>
            <p:cNvPr id="82" name="Freeform 44">
              <a:extLst>
                <a:ext uri="{FF2B5EF4-FFF2-40B4-BE49-F238E27FC236}">
                  <a16:creationId xmlns:a16="http://schemas.microsoft.com/office/drawing/2014/main" id="{7ABE9D25-3919-921B-645E-A831347E835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573213" y="-249238"/>
              <a:ext cx="174625" cy="139700"/>
            </a:xfrm>
            <a:custGeom>
              <a:avLst/>
              <a:gdLst>
                <a:gd name="T0" fmla="*/ 42 w 64"/>
                <a:gd name="T1" fmla="*/ 0 h 51"/>
                <a:gd name="T2" fmla="*/ 20 w 64"/>
                <a:gd name="T3" fmla="*/ 0 h 51"/>
                <a:gd name="T4" fmla="*/ 0 w 64"/>
                <a:gd name="T5" fmla="*/ 13 h 51"/>
                <a:gd name="T6" fmla="*/ 8 w 64"/>
                <a:gd name="T7" fmla="*/ 23 h 51"/>
                <a:gd name="T8" fmla="*/ 7 w 64"/>
                <a:gd name="T9" fmla="*/ 39 h 51"/>
                <a:gd name="T10" fmla="*/ 15 w 64"/>
                <a:gd name="T11" fmla="*/ 43 h 51"/>
                <a:gd name="T12" fmla="*/ 8 w 64"/>
                <a:gd name="T13" fmla="*/ 51 h 51"/>
                <a:gd name="T14" fmla="*/ 27 w 64"/>
                <a:gd name="T15" fmla="*/ 44 h 51"/>
                <a:gd name="T16" fmla="*/ 42 w 64"/>
                <a:gd name="T17" fmla="*/ 44 h 51"/>
                <a:gd name="T18" fmla="*/ 64 w 64"/>
                <a:gd name="T19" fmla="*/ 22 h 51"/>
                <a:gd name="T20" fmla="*/ 64 w 64"/>
                <a:gd name="T21" fmla="*/ 21 h 51"/>
                <a:gd name="T22" fmla="*/ 42 w 64"/>
                <a:gd name="T23" fmla="*/ 0 h 51"/>
                <a:gd name="T24" fmla="*/ 48 w 64"/>
                <a:gd name="T25" fmla="*/ 28 h 51"/>
                <a:gd name="T26" fmla="*/ 14 w 64"/>
                <a:gd name="T27" fmla="*/ 28 h 51"/>
                <a:gd name="T28" fmla="*/ 14 w 64"/>
                <a:gd name="T29" fmla="*/ 24 h 51"/>
                <a:gd name="T30" fmla="*/ 48 w 64"/>
                <a:gd name="T31" fmla="*/ 24 h 51"/>
                <a:gd name="T32" fmla="*/ 48 w 64"/>
                <a:gd name="T33" fmla="*/ 28 h 51"/>
                <a:gd name="T34" fmla="*/ 48 w 64"/>
                <a:gd name="T35" fmla="*/ 20 h 51"/>
                <a:gd name="T36" fmla="*/ 14 w 64"/>
                <a:gd name="T37" fmla="*/ 20 h 51"/>
                <a:gd name="T38" fmla="*/ 14 w 64"/>
                <a:gd name="T39" fmla="*/ 15 h 51"/>
                <a:gd name="T40" fmla="*/ 48 w 64"/>
                <a:gd name="T41" fmla="*/ 15 h 51"/>
                <a:gd name="T42" fmla="*/ 48 w 64"/>
                <a:gd name="T43" fmla="*/ 2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4" h="51">
                  <a:moveTo>
                    <a:pt x="42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11" y="0"/>
                    <a:pt x="4" y="5"/>
                    <a:pt x="0" y="13"/>
                  </a:cubicBezTo>
                  <a:cubicBezTo>
                    <a:pt x="2" y="14"/>
                    <a:pt x="6" y="17"/>
                    <a:pt x="8" y="23"/>
                  </a:cubicBezTo>
                  <a:cubicBezTo>
                    <a:pt x="10" y="28"/>
                    <a:pt x="10" y="35"/>
                    <a:pt x="7" y="39"/>
                  </a:cubicBezTo>
                  <a:cubicBezTo>
                    <a:pt x="9" y="41"/>
                    <a:pt x="11" y="42"/>
                    <a:pt x="15" y="43"/>
                  </a:cubicBezTo>
                  <a:cubicBezTo>
                    <a:pt x="8" y="51"/>
                    <a:pt x="8" y="51"/>
                    <a:pt x="8" y="51"/>
                  </a:cubicBezTo>
                  <a:cubicBezTo>
                    <a:pt x="27" y="44"/>
                    <a:pt x="27" y="44"/>
                    <a:pt x="27" y="44"/>
                  </a:cubicBezTo>
                  <a:cubicBezTo>
                    <a:pt x="42" y="44"/>
                    <a:pt x="42" y="44"/>
                    <a:pt x="42" y="44"/>
                  </a:cubicBezTo>
                  <a:cubicBezTo>
                    <a:pt x="54" y="44"/>
                    <a:pt x="64" y="34"/>
                    <a:pt x="64" y="22"/>
                  </a:cubicBezTo>
                  <a:cubicBezTo>
                    <a:pt x="64" y="21"/>
                    <a:pt x="64" y="21"/>
                    <a:pt x="64" y="21"/>
                  </a:cubicBezTo>
                  <a:cubicBezTo>
                    <a:pt x="64" y="9"/>
                    <a:pt x="54" y="0"/>
                    <a:pt x="42" y="0"/>
                  </a:cubicBezTo>
                  <a:close/>
                  <a:moveTo>
                    <a:pt x="48" y="28"/>
                  </a:moveTo>
                  <a:cubicBezTo>
                    <a:pt x="14" y="28"/>
                    <a:pt x="14" y="28"/>
                    <a:pt x="14" y="28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48" y="24"/>
                    <a:pt x="48" y="24"/>
                    <a:pt x="48" y="24"/>
                  </a:cubicBezTo>
                  <a:lnTo>
                    <a:pt x="48" y="28"/>
                  </a:lnTo>
                  <a:close/>
                  <a:moveTo>
                    <a:pt x="48" y="20"/>
                  </a:moveTo>
                  <a:cubicBezTo>
                    <a:pt x="14" y="20"/>
                    <a:pt x="14" y="20"/>
                    <a:pt x="14" y="20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48" y="15"/>
                    <a:pt x="48" y="15"/>
                    <a:pt x="48" y="15"/>
                  </a:cubicBezTo>
                  <a:lnTo>
                    <a:pt x="48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2"/>
                </a:solidFill>
              </a:endParaRPr>
            </a:p>
          </p:txBody>
        </p:sp>
      </p:grpSp>
      <p:cxnSp>
        <p:nvCxnSpPr>
          <p:cNvPr id="83" name="Прямая соединительная линия 82">
            <a:extLst>
              <a:ext uri="{FF2B5EF4-FFF2-40B4-BE49-F238E27FC236}">
                <a16:creationId xmlns:a16="http://schemas.microsoft.com/office/drawing/2014/main" id="{1208EE14-5AC2-F964-808F-75DCEDE33436}"/>
              </a:ext>
            </a:extLst>
          </p:cNvPr>
          <p:cNvCxnSpPr>
            <a:cxnSpLocks/>
          </p:cNvCxnSpPr>
          <p:nvPr/>
        </p:nvCxnSpPr>
        <p:spPr>
          <a:xfrm flipV="1">
            <a:off x="7519714" y="3853901"/>
            <a:ext cx="277318" cy="1442298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4" name="Овал 83">
            <a:extLst>
              <a:ext uri="{FF2B5EF4-FFF2-40B4-BE49-F238E27FC236}">
                <a16:creationId xmlns:a16="http://schemas.microsoft.com/office/drawing/2014/main" id="{7A43BA13-5082-CCC0-1AEF-C572E4BF139D}"/>
              </a:ext>
            </a:extLst>
          </p:cNvPr>
          <p:cNvSpPr/>
          <p:nvPr/>
        </p:nvSpPr>
        <p:spPr>
          <a:xfrm>
            <a:off x="7776708" y="3751560"/>
            <a:ext cx="62368" cy="59499"/>
          </a:xfrm>
          <a:prstGeom prst="ellipse">
            <a:avLst/>
          </a:prstGeom>
          <a:noFill/>
          <a:ln w="12700">
            <a:solidFill>
              <a:srgbClr val="15608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85" name="Прямая соединительная линия 84">
            <a:extLst>
              <a:ext uri="{FF2B5EF4-FFF2-40B4-BE49-F238E27FC236}">
                <a16:creationId xmlns:a16="http://schemas.microsoft.com/office/drawing/2014/main" id="{4DD639C0-F1A2-3746-269E-FB11F47FDB17}"/>
              </a:ext>
            </a:extLst>
          </p:cNvPr>
          <p:cNvCxnSpPr>
            <a:cxnSpLocks/>
          </p:cNvCxnSpPr>
          <p:nvPr/>
        </p:nvCxnSpPr>
        <p:spPr>
          <a:xfrm>
            <a:off x="1132986" y="4741704"/>
            <a:ext cx="2289772" cy="0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Прямая соединительная линия 85">
            <a:extLst>
              <a:ext uri="{FF2B5EF4-FFF2-40B4-BE49-F238E27FC236}">
                <a16:creationId xmlns:a16="http://schemas.microsoft.com/office/drawing/2014/main" id="{5C320DC3-E16B-ABF5-2DBA-4CA8B5FFA46F}"/>
              </a:ext>
            </a:extLst>
          </p:cNvPr>
          <p:cNvCxnSpPr>
            <a:cxnSpLocks/>
          </p:cNvCxnSpPr>
          <p:nvPr/>
        </p:nvCxnSpPr>
        <p:spPr>
          <a:xfrm>
            <a:off x="4030980" y="5296199"/>
            <a:ext cx="3488734" cy="0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Прямая соединительная линия 86">
            <a:extLst>
              <a:ext uri="{FF2B5EF4-FFF2-40B4-BE49-F238E27FC236}">
                <a16:creationId xmlns:a16="http://schemas.microsoft.com/office/drawing/2014/main" id="{1D57C7C0-49CC-D45B-E012-AF4C2177858C}"/>
              </a:ext>
            </a:extLst>
          </p:cNvPr>
          <p:cNvCxnSpPr>
            <a:cxnSpLocks/>
          </p:cNvCxnSpPr>
          <p:nvPr/>
        </p:nvCxnSpPr>
        <p:spPr>
          <a:xfrm>
            <a:off x="3422758" y="4741704"/>
            <a:ext cx="608222" cy="554495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Заголовок 7">
            <a:extLst>
              <a:ext uri="{FF2B5EF4-FFF2-40B4-BE49-F238E27FC236}">
                <a16:creationId xmlns:a16="http://schemas.microsoft.com/office/drawing/2014/main" id="{68D11941-C730-E2FC-78A5-7F584BDA42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295" y="327039"/>
            <a:ext cx="6144927" cy="1311128"/>
          </a:xfrm>
        </p:spPr>
        <p:txBody>
          <a:bodyPr/>
          <a:lstStyle/>
          <a:p>
            <a:r>
              <a:rPr lang="ru-RU" sz="4400" dirty="0"/>
              <a:t>Разработка</a:t>
            </a:r>
            <a:br>
              <a:rPr lang="en-US" sz="4400" dirty="0"/>
            </a:br>
            <a:endParaRPr lang="en-US" sz="4400" dirty="0"/>
          </a:p>
        </p:txBody>
      </p:sp>
      <p:pic>
        <p:nvPicPr>
          <p:cNvPr id="2" name="Рисунок 1" descr="Изображение выглядит как человек, Человеческое лицо, Подбородок, портрет&#10;&#10;Автоматически созданное описание">
            <a:extLst>
              <a:ext uri="{FF2B5EF4-FFF2-40B4-BE49-F238E27FC236}">
                <a16:creationId xmlns:a16="http://schemas.microsoft.com/office/drawing/2014/main" id="{89A1D32D-B356-485F-4A78-F8B7FD50A80F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26" r="190" b="20148"/>
          <a:stretch/>
        </p:blipFill>
        <p:spPr>
          <a:xfrm>
            <a:off x="8876860" y="4496395"/>
            <a:ext cx="1424963" cy="1288565"/>
          </a:xfrm>
          <a:prstGeom prst="roundRect">
            <a:avLst>
              <a:gd name="adj" fmla="val 8175"/>
            </a:avLst>
          </a:prstGeom>
          <a:pattFill prst="pct5">
            <a:fgClr>
              <a:srgbClr val="00AEEF"/>
            </a:fgClr>
            <a:bgClr>
              <a:schemeClr val="bg1"/>
            </a:bgClr>
          </a:pattFill>
          <a:ln w="12700" cap="flat" cmpd="sng" algn="ctr">
            <a:noFill/>
            <a:prstDash val="solid"/>
            <a:miter lim="800000"/>
          </a:ln>
          <a:effectLst/>
        </p:spPr>
      </p:pic>
    </p:spTree>
    <p:extLst>
      <p:ext uri="{BB962C8B-B14F-4D97-AF65-F5344CB8AC3E}">
        <p14:creationId xmlns:p14="http://schemas.microsoft.com/office/powerpoint/2010/main" val="1461033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Текст 22">
            <a:extLst>
              <a:ext uri="{FF2B5EF4-FFF2-40B4-BE49-F238E27FC236}">
                <a16:creationId xmlns:a16="http://schemas.microsoft.com/office/drawing/2014/main" id="{A61CAFBA-1D42-4C32-635D-B24D0C95953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353818" y="131524"/>
            <a:ext cx="1558336" cy="313932"/>
          </a:xfrm>
        </p:spPr>
        <p:txBody>
          <a:bodyPr/>
          <a:lstStyle/>
          <a:p>
            <a:r>
              <a:rPr lang="ru-RU" sz="1600" dirty="0"/>
              <a:t>Команда</a:t>
            </a:r>
            <a:endParaRPr lang="en-US" sz="1600" dirty="0"/>
          </a:p>
        </p:txBody>
      </p:sp>
      <p:pic>
        <p:nvPicPr>
          <p:cNvPr id="54" name="Рисунок 53" descr="Изображение выглядит как снимок экрана, синий, Цвет электрик&#10;&#10;Автоматически созданное описание">
            <a:extLst>
              <a:ext uri="{FF2B5EF4-FFF2-40B4-BE49-F238E27FC236}">
                <a16:creationId xmlns:a16="http://schemas.microsoft.com/office/drawing/2014/main" id="{67AC4CFB-8F24-FC80-14F8-832FAF8CAF7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0480" y="-13334"/>
            <a:ext cx="5811520" cy="2422940"/>
          </a:xfrm>
          <a:prstGeom prst="rect">
            <a:avLst/>
          </a:prstGeom>
        </p:spPr>
      </p:pic>
      <p:pic>
        <p:nvPicPr>
          <p:cNvPr id="10" name="Рисунок 9" descr="Изображение выглядит как снимок экрана, синий, Цвет электрик, ткань&#10;&#10;Автоматически созданное описание">
            <a:extLst>
              <a:ext uri="{FF2B5EF4-FFF2-40B4-BE49-F238E27FC236}">
                <a16:creationId xmlns:a16="http://schemas.microsoft.com/office/drawing/2014/main" id="{62730F2C-1827-38CA-BCD8-D8407B26FB3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8836" y="2531541"/>
            <a:ext cx="5583163" cy="1536244"/>
          </a:xfrm>
          <a:prstGeom prst="rect">
            <a:avLst/>
          </a:prstGeom>
        </p:spPr>
      </p:pic>
      <p:pic>
        <p:nvPicPr>
          <p:cNvPr id="19" name="Рисунок 18" descr="Изображение выглядит как снимок экрана, синий, Цвет электрик, ткань&#10;&#10;Автоматически созданное описание">
            <a:extLst>
              <a:ext uri="{FF2B5EF4-FFF2-40B4-BE49-F238E27FC236}">
                <a16:creationId xmlns:a16="http://schemas.microsoft.com/office/drawing/2014/main" id="{A58D3A34-FDAA-3661-414F-8DAD304BF0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8835" y="4279903"/>
            <a:ext cx="5583163" cy="1560827"/>
          </a:xfrm>
          <a:prstGeom prst="rect">
            <a:avLst/>
          </a:prstGeom>
        </p:spPr>
      </p:pic>
      <p:pic>
        <p:nvPicPr>
          <p:cNvPr id="38" name="Рисунок 37">
            <a:extLst>
              <a:ext uri="{FF2B5EF4-FFF2-40B4-BE49-F238E27FC236}">
                <a16:creationId xmlns:a16="http://schemas.microsoft.com/office/drawing/2014/main" id="{63C041E4-390C-6979-F65D-D513FB3574B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336" y="6364224"/>
            <a:ext cx="1792224" cy="158496"/>
          </a:xfrm>
          <a:prstGeom prst="rect">
            <a:avLst/>
          </a:prstGeom>
        </p:spPr>
      </p:pic>
      <p:pic>
        <p:nvPicPr>
          <p:cNvPr id="43" name="Рисунок 42">
            <a:extLst>
              <a:ext uri="{FF2B5EF4-FFF2-40B4-BE49-F238E27FC236}">
                <a16:creationId xmlns:a16="http://schemas.microsoft.com/office/drawing/2014/main" id="{D0D408D7-51B3-D704-3D05-CA3ABDE5C0E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337" y="379670"/>
            <a:ext cx="2322576" cy="132394"/>
          </a:xfrm>
          <a:prstGeom prst="rect">
            <a:avLst/>
          </a:prstGeom>
        </p:spPr>
      </p:pic>
      <p:pic>
        <p:nvPicPr>
          <p:cNvPr id="45" name="Рисунок 44">
            <a:extLst>
              <a:ext uri="{FF2B5EF4-FFF2-40B4-BE49-F238E27FC236}">
                <a16:creationId xmlns:a16="http://schemas.microsoft.com/office/drawing/2014/main" id="{3F8B6C02-2A8E-62F3-9512-E93F50D2335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336" y="512065"/>
            <a:ext cx="2322576" cy="123846"/>
          </a:xfrm>
          <a:prstGeom prst="rect">
            <a:avLst/>
          </a:prstGeom>
        </p:spPr>
      </p:pic>
      <p:pic>
        <p:nvPicPr>
          <p:cNvPr id="13" name="Рисунок 12" descr="Изображение выглядит как снимок экрана, Цвет электрик, Прямоугольник, дизайн">
            <a:extLst>
              <a:ext uri="{FF2B5EF4-FFF2-40B4-BE49-F238E27FC236}">
                <a16:creationId xmlns:a16="http://schemas.microsoft.com/office/drawing/2014/main" id="{623DAB21-03E8-8462-6BFB-6EB73558747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1684" y="4391809"/>
            <a:ext cx="3236859" cy="1497739"/>
          </a:xfrm>
          <a:prstGeom prst="rect">
            <a:avLst/>
          </a:prstGeom>
        </p:spPr>
      </p:pic>
      <p:sp>
        <p:nvSpPr>
          <p:cNvPr id="14" name="Текст 28">
            <a:extLst>
              <a:ext uri="{FF2B5EF4-FFF2-40B4-BE49-F238E27FC236}">
                <a16:creationId xmlns:a16="http://schemas.microsoft.com/office/drawing/2014/main" id="{D61F4052-5C1B-AB2A-161C-377BEF044880}"/>
              </a:ext>
            </a:extLst>
          </p:cNvPr>
          <p:cNvSpPr txBox="1">
            <a:spLocks/>
          </p:cNvSpPr>
          <p:nvPr/>
        </p:nvSpPr>
        <p:spPr>
          <a:xfrm>
            <a:off x="10476485" y="5295165"/>
            <a:ext cx="2374438" cy="315984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accent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Developer</a:t>
            </a:r>
          </a:p>
        </p:txBody>
      </p:sp>
      <p:sp>
        <p:nvSpPr>
          <p:cNvPr id="18" name="Текст 27">
            <a:extLst>
              <a:ext uri="{FF2B5EF4-FFF2-40B4-BE49-F238E27FC236}">
                <a16:creationId xmlns:a16="http://schemas.microsoft.com/office/drawing/2014/main" id="{BF6CAA3A-8C26-1DEC-B211-E996E152F1D2}"/>
              </a:ext>
            </a:extLst>
          </p:cNvPr>
          <p:cNvSpPr txBox="1">
            <a:spLocks/>
          </p:cNvSpPr>
          <p:nvPr/>
        </p:nvSpPr>
        <p:spPr>
          <a:xfrm>
            <a:off x="9989493" y="4580583"/>
            <a:ext cx="2374438" cy="611449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60000"/>
              </a:lnSpc>
            </a:pPr>
            <a:r>
              <a:rPr lang="ru-RU" sz="2000" b="1" dirty="0" err="1">
                <a:latin typeface="Monolith"/>
              </a:rPr>
              <a:t>Аккузин</a:t>
            </a:r>
            <a:r>
              <a:rPr lang="ru-RU" sz="2000" b="1" dirty="0">
                <a:latin typeface="Monolith"/>
              </a:rPr>
              <a:t> </a:t>
            </a:r>
          </a:p>
          <a:p>
            <a:pPr algn="ctr">
              <a:lnSpc>
                <a:spcPct val="60000"/>
              </a:lnSpc>
            </a:pPr>
            <a:r>
              <a:rPr lang="ru-RU" sz="2000" b="1" dirty="0">
                <a:latin typeface="Monolith"/>
              </a:rPr>
              <a:t>Артем</a:t>
            </a:r>
            <a:endParaRPr lang="en-US" sz="2000" b="1" dirty="0">
              <a:latin typeface="Monolith"/>
            </a:endParaRPr>
          </a:p>
        </p:txBody>
      </p:sp>
      <p:pic>
        <p:nvPicPr>
          <p:cNvPr id="21" name="Рисунок 20" descr="Изображение выглядит как снимок экрана, Цвет электрик, Прямоугольник,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509170BC-7C04-9727-404E-06BC00AF101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1685" y="2529749"/>
            <a:ext cx="3236859" cy="1497739"/>
          </a:xfrm>
          <a:prstGeom prst="rect">
            <a:avLst/>
          </a:prstGeom>
        </p:spPr>
      </p:pic>
      <p:sp>
        <p:nvSpPr>
          <p:cNvPr id="40" name="Текст 28">
            <a:extLst>
              <a:ext uri="{FF2B5EF4-FFF2-40B4-BE49-F238E27FC236}">
                <a16:creationId xmlns:a16="http://schemas.microsoft.com/office/drawing/2014/main" id="{099A0AF4-56C6-D799-9DD7-50816FEAF20A}"/>
              </a:ext>
            </a:extLst>
          </p:cNvPr>
          <p:cNvSpPr txBox="1">
            <a:spLocks/>
          </p:cNvSpPr>
          <p:nvPr/>
        </p:nvSpPr>
        <p:spPr>
          <a:xfrm>
            <a:off x="10646803" y="3451287"/>
            <a:ext cx="2374438" cy="315984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accent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Developer</a:t>
            </a:r>
          </a:p>
        </p:txBody>
      </p:sp>
      <p:sp>
        <p:nvSpPr>
          <p:cNvPr id="41" name="Текст 27">
            <a:extLst>
              <a:ext uri="{FF2B5EF4-FFF2-40B4-BE49-F238E27FC236}">
                <a16:creationId xmlns:a16="http://schemas.microsoft.com/office/drawing/2014/main" id="{D61CC1FF-6DF1-A653-59EB-1AD5374150A1}"/>
              </a:ext>
            </a:extLst>
          </p:cNvPr>
          <p:cNvSpPr txBox="1">
            <a:spLocks/>
          </p:cNvSpPr>
          <p:nvPr/>
        </p:nvSpPr>
        <p:spPr>
          <a:xfrm>
            <a:off x="10030950" y="2746965"/>
            <a:ext cx="2374438" cy="611449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60000"/>
              </a:lnSpc>
            </a:pPr>
            <a:r>
              <a:rPr lang="ru-RU" sz="2000" b="1" dirty="0">
                <a:latin typeface="Monolith"/>
              </a:rPr>
              <a:t>Запольских</a:t>
            </a:r>
          </a:p>
          <a:p>
            <a:pPr algn="ctr">
              <a:lnSpc>
                <a:spcPct val="60000"/>
              </a:lnSpc>
            </a:pPr>
            <a:r>
              <a:rPr lang="ru-RU" sz="2000" b="1" dirty="0">
                <a:latin typeface="Monolith"/>
              </a:rPr>
              <a:t>Данил</a:t>
            </a:r>
            <a:endParaRPr lang="en-US" sz="2000" b="1" dirty="0">
              <a:latin typeface="Monolith"/>
            </a:endParaRPr>
          </a:p>
        </p:txBody>
      </p:sp>
      <p:pic>
        <p:nvPicPr>
          <p:cNvPr id="3" name="Рисунок 2" descr="Изображение выглядит как снимок экрана, вода, Цвет электрик">
            <a:extLst>
              <a:ext uri="{FF2B5EF4-FFF2-40B4-BE49-F238E27FC236}">
                <a16:creationId xmlns:a16="http://schemas.microsoft.com/office/drawing/2014/main" id="{D1EDD18A-25EA-1272-8421-2B409D8E98F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1684" y="640399"/>
            <a:ext cx="3241286" cy="1467163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490A4C69-D7D6-4D02-9C63-655A4D3C975B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59" b="33915"/>
          <a:stretch/>
        </p:blipFill>
        <p:spPr>
          <a:xfrm>
            <a:off x="8923289" y="748995"/>
            <a:ext cx="1494504" cy="1249973"/>
          </a:xfrm>
          <a:prstGeom prst="roundRect">
            <a:avLst>
              <a:gd name="adj" fmla="val 15678"/>
            </a:avLst>
          </a:prstGeom>
        </p:spPr>
      </p:pic>
      <p:sp>
        <p:nvSpPr>
          <p:cNvPr id="28" name="Текст 27">
            <a:extLst>
              <a:ext uri="{FF2B5EF4-FFF2-40B4-BE49-F238E27FC236}">
                <a16:creationId xmlns:a16="http://schemas.microsoft.com/office/drawing/2014/main" id="{C1AA463F-2B40-0FAF-C5B4-E06E342C4FF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0646803" y="828818"/>
            <a:ext cx="2374438" cy="611449"/>
          </a:xfrm>
        </p:spPr>
        <p:txBody>
          <a:bodyPr/>
          <a:lstStyle/>
          <a:p>
            <a:pPr>
              <a:lnSpc>
                <a:spcPct val="60000"/>
              </a:lnSpc>
            </a:pPr>
            <a:r>
              <a:rPr lang="ru-RU" sz="2000" b="1" dirty="0">
                <a:latin typeface="Monolith"/>
              </a:rPr>
              <a:t>Аганин</a:t>
            </a:r>
          </a:p>
          <a:p>
            <a:pPr>
              <a:lnSpc>
                <a:spcPct val="60000"/>
              </a:lnSpc>
            </a:pPr>
            <a:r>
              <a:rPr lang="ru-RU" sz="2000" b="1" dirty="0">
                <a:latin typeface="Monolith"/>
              </a:rPr>
              <a:t> Данил</a:t>
            </a:r>
            <a:endParaRPr lang="en-US" sz="2000" b="1" dirty="0">
              <a:latin typeface="Monolith"/>
            </a:endParaRPr>
          </a:p>
        </p:txBody>
      </p:sp>
      <p:sp>
        <p:nvSpPr>
          <p:cNvPr id="29" name="Текст 28">
            <a:extLst>
              <a:ext uri="{FF2B5EF4-FFF2-40B4-BE49-F238E27FC236}">
                <a16:creationId xmlns:a16="http://schemas.microsoft.com/office/drawing/2014/main" id="{15EDE838-1757-0CCA-C7AF-CD3559CCA00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0646803" y="1533140"/>
            <a:ext cx="2374438" cy="315984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Developer</a:t>
            </a:r>
          </a:p>
        </p:txBody>
      </p:sp>
      <p:pic>
        <p:nvPicPr>
          <p:cNvPr id="35" name="Рисунок 34" descr="Изображение выглядит как Человеческое лицо, человек, Подбородок, Лоб">
            <a:extLst>
              <a:ext uri="{FF2B5EF4-FFF2-40B4-BE49-F238E27FC236}">
                <a16:creationId xmlns:a16="http://schemas.microsoft.com/office/drawing/2014/main" id="{F5250385-B2A7-0479-1BFF-CEF29212C089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9" t="14966" b="24169"/>
          <a:stretch/>
        </p:blipFill>
        <p:spPr>
          <a:xfrm>
            <a:off x="8908803" y="2636224"/>
            <a:ext cx="1508989" cy="1266934"/>
          </a:xfrm>
          <a:prstGeom prst="roundRect">
            <a:avLst>
              <a:gd name="adj" fmla="val 15950"/>
            </a:avLst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704EA05D-8CAB-3445-5F70-5BEC1406F768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 amt="9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473" y="2072921"/>
            <a:ext cx="3232297" cy="3390903"/>
          </a:xfrm>
          <a:prstGeom prst="rect">
            <a:avLst/>
          </a:prstGeom>
        </p:spPr>
      </p:pic>
      <p:sp>
        <p:nvSpPr>
          <p:cNvPr id="4" name="Текст 22">
            <a:extLst>
              <a:ext uri="{FF2B5EF4-FFF2-40B4-BE49-F238E27FC236}">
                <a16:creationId xmlns:a16="http://schemas.microsoft.com/office/drawing/2014/main" id="{22F27B64-1B7B-56C9-935C-4C759662AF46}"/>
              </a:ext>
            </a:extLst>
          </p:cNvPr>
          <p:cNvSpPr txBox="1">
            <a:spLocks/>
          </p:cNvSpPr>
          <p:nvPr/>
        </p:nvSpPr>
        <p:spPr>
          <a:xfrm>
            <a:off x="353818" y="131524"/>
            <a:ext cx="1558336" cy="313932"/>
          </a:xfrm>
          <a:prstGeom prst="rect">
            <a:avLst/>
          </a:prstGeom>
        </p:spPr>
        <p:txBody>
          <a:bodyPr vert="horz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Poppins Light" panose="00000400000000000000" pitchFamily="2" charset="0"/>
                <a:ea typeface="+mn-ea"/>
                <a:cs typeface="Poppins Light" panose="00000400000000000000" pitchFamily="2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600"/>
              <a:t>Команда</a:t>
            </a:r>
            <a:endParaRPr lang="en-US" sz="16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6A16CDE-2F51-C63D-5A13-92C63398020C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336" y="6364224"/>
            <a:ext cx="1792224" cy="158496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B2DA3C8-95D9-8DE1-4D40-EA8D4474FB5D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337" y="379670"/>
            <a:ext cx="2322576" cy="13239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1A46E6F-BC24-DE25-D080-C68428BC7535}"/>
              </a:ext>
            </a:extLst>
          </p:cNvPr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336" y="512065"/>
            <a:ext cx="2322576" cy="123846"/>
          </a:xfrm>
          <a:prstGeom prst="rect">
            <a:avLst/>
          </a:prstGeom>
        </p:spPr>
      </p:pic>
      <p:sp>
        <p:nvSpPr>
          <p:cNvPr id="12" name="Freeform: Shape 4">
            <a:extLst>
              <a:ext uri="{FF2B5EF4-FFF2-40B4-BE49-F238E27FC236}">
                <a16:creationId xmlns:a16="http://schemas.microsoft.com/office/drawing/2014/main" id="{9775A9C7-67AA-A9EF-E2C5-E5A5A8671EA4}"/>
              </a:ext>
            </a:extLst>
          </p:cNvPr>
          <p:cNvSpPr>
            <a:spLocks/>
          </p:cNvSpPr>
          <p:nvPr/>
        </p:nvSpPr>
        <p:spPr bwMode="auto">
          <a:xfrm>
            <a:off x="4443326" y="1195704"/>
            <a:ext cx="3493857" cy="3339621"/>
          </a:xfrm>
          <a:custGeom>
            <a:avLst/>
            <a:gdLst>
              <a:gd name="connsiteX0" fmla="*/ 1800532 w 3601063"/>
              <a:gd name="connsiteY0" fmla="*/ 0 h 3442094"/>
              <a:gd name="connsiteX1" fmla="*/ 1925685 w 3601063"/>
              <a:gd name="connsiteY1" fmla="*/ 40360 h 3442094"/>
              <a:gd name="connsiteX2" fmla="*/ 3512241 w 3601063"/>
              <a:gd name="connsiteY2" fmla="*/ 1189646 h 3442094"/>
              <a:gd name="connsiteX3" fmla="*/ 3589258 w 3601063"/>
              <a:gd name="connsiteY3" fmla="*/ 1431804 h 3442094"/>
              <a:gd name="connsiteX4" fmla="*/ 2984673 w 3601063"/>
              <a:gd name="connsiteY4" fmla="*/ 3292187 h 3442094"/>
              <a:gd name="connsiteX5" fmla="*/ 2780577 w 3601063"/>
              <a:gd name="connsiteY5" fmla="*/ 3442094 h 3442094"/>
              <a:gd name="connsiteX6" fmla="*/ 820487 w 3601063"/>
              <a:gd name="connsiteY6" fmla="*/ 3442094 h 3442094"/>
              <a:gd name="connsiteX7" fmla="*/ 616392 w 3601063"/>
              <a:gd name="connsiteY7" fmla="*/ 3292187 h 3442094"/>
              <a:gd name="connsiteX8" fmla="*/ 11806 w 3601063"/>
              <a:gd name="connsiteY8" fmla="*/ 1431804 h 3442094"/>
              <a:gd name="connsiteX9" fmla="*/ 88823 w 3601063"/>
              <a:gd name="connsiteY9" fmla="*/ 1189646 h 3442094"/>
              <a:gd name="connsiteX10" fmla="*/ 1675379 w 3601063"/>
              <a:gd name="connsiteY10" fmla="*/ 40360 h 3442094"/>
              <a:gd name="connsiteX11" fmla="*/ 1800532 w 3601063"/>
              <a:gd name="connsiteY11" fmla="*/ 0 h 3442094"/>
              <a:gd name="connsiteX12" fmla="*/ 1823388 w 3601063"/>
              <a:gd name="connsiteY12" fmla="*/ 916965 h 3442094"/>
              <a:gd name="connsiteX13" fmla="*/ 781244 w 3601063"/>
              <a:gd name="connsiteY13" fmla="*/ 1959109 h 3442094"/>
              <a:gd name="connsiteX14" fmla="*/ 1823388 w 3601063"/>
              <a:gd name="connsiteY14" fmla="*/ 3001253 h 3442094"/>
              <a:gd name="connsiteX15" fmla="*/ 2865532 w 3601063"/>
              <a:gd name="connsiteY15" fmla="*/ 1959109 h 3442094"/>
              <a:gd name="connsiteX16" fmla="*/ 1823388 w 3601063"/>
              <a:gd name="connsiteY16" fmla="*/ 916965 h 3442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601063" h="3442094">
                <a:moveTo>
                  <a:pt x="1800532" y="0"/>
                </a:moveTo>
                <a:cubicBezTo>
                  <a:pt x="1844817" y="0"/>
                  <a:pt x="1889102" y="13454"/>
                  <a:pt x="1925685" y="40360"/>
                </a:cubicBezTo>
                <a:cubicBezTo>
                  <a:pt x="1925685" y="40360"/>
                  <a:pt x="1925685" y="40360"/>
                  <a:pt x="3512241" y="1189646"/>
                </a:cubicBezTo>
                <a:cubicBezTo>
                  <a:pt x="3589258" y="1247303"/>
                  <a:pt x="3620065" y="1343397"/>
                  <a:pt x="3589258" y="1431804"/>
                </a:cubicBezTo>
                <a:cubicBezTo>
                  <a:pt x="3589258" y="1431804"/>
                  <a:pt x="3589258" y="1431804"/>
                  <a:pt x="2984673" y="3292187"/>
                </a:cubicBezTo>
                <a:cubicBezTo>
                  <a:pt x="2957717" y="3380594"/>
                  <a:pt x="2872998" y="3442094"/>
                  <a:pt x="2780577" y="3442094"/>
                </a:cubicBezTo>
                <a:cubicBezTo>
                  <a:pt x="2780577" y="3442094"/>
                  <a:pt x="2780577" y="3442094"/>
                  <a:pt x="820487" y="3442094"/>
                </a:cubicBezTo>
                <a:cubicBezTo>
                  <a:pt x="728067" y="3442094"/>
                  <a:pt x="643348" y="3380594"/>
                  <a:pt x="616392" y="3292187"/>
                </a:cubicBezTo>
                <a:cubicBezTo>
                  <a:pt x="616392" y="3292187"/>
                  <a:pt x="616392" y="3292187"/>
                  <a:pt x="11806" y="1431804"/>
                </a:cubicBezTo>
                <a:cubicBezTo>
                  <a:pt x="-19001" y="1343397"/>
                  <a:pt x="11806" y="1247303"/>
                  <a:pt x="88823" y="1189646"/>
                </a:cubicBezTo>
                <a:cubicBezTo>
                  <a:pt x="88823" y="1189646"/>
                  <a:pt x="88823" y="1189646"/>
                  <a:pt x="1675379" y="40360"/>
                </a:cubicBezTo>
                <a:cubicBezTo>
                  <a:pt x="1711963" y="13454"/>
                  <a:pt x="1756248" y="0"/>
                  <a:pt x="1800532" y="0"/>
                </a:cubicBezTo>
                <a:close/>
                <a:moveTo>
                  <a:pt x="1823388" y="916965"/>
                </a:moveTo>
                <a:cubicBezTo>
                  <a:pt x="1247828" y="916965"/>
                  <a:pt x="781244" y="1383549"/>
                  <a:pt x="781244" y="1959109"/>
                </a:cubicBezTo>
                <a:cubicBezTo>
                  <a:pt x="781244" y="2534669"/>
                  <a:pt x="1247828" y="3001253"/>
                  <a:pt x="1823388" y="3001253"/>
                </a:cubicBezTo>
                <a:cubicBezTo>
                  <a:pt x="2398948" y="3001253"/>
                  <a:pt x="2865532" y="2534669"/>
                  <a:pt x="2865532" y="1959109"/>
                </a:cubicBezTo>
                <a:cubicBezTo>
                  <a:pt x="2865532" y="1383549"/>
                  <a:pt x="2398948" y="916965"/>
                  <a:pt x="1823388" y="916965"/>
                </a:cubicBezTo>
                <a:close/>
              </a:path>
            </a:pathLst>
          </a:custGeom>
          <a:gradFill>
            <a:gsLst>
              <a:gs pos="0">
                <a:srgbClr val="010203"/>
              </a:gs>
              <a:gs pos="57500">
                <a:srgbClr val="153660"/>
              </a:gs>
              <a:gs pos="100000">
                <a:srgbClr val="00A3E0"/>
              </a:gs>
            </a:gsLst>
            <a:lin ang="81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5" name="Hexagon 3">
            <a:extLst>
              <a:ext uri="{FF2B5EF4-FFF2-40B4-BE49-F238E27FC236}">
                <a16:creationId xmlns:a16="http://schemas.microsoft.com/office/drawing/2014/main" id="{A0252208-073E-4352-6438-4EF381300967}"/>
              </a:ext>
            </a:extLst>
          </p:cNvPr>
          <p:cNvSpPr/>
          <p:nvPr/>
        </p:nvSpPr>
        <p:spPr>
          <a:xfrm rot="5400000">
            <a:off x="4633638" y="1053202"/>
            <a:ext cx="1563481" cy="1347828"/>
          </a:xfrm>
          <a:prstGeom prst="hexagon">
            <a:avLst/>
          </a:prstGeom>
          <a:gradFill>
            <a:gsLst>
              <a:gs pos="53100">
                <a:srgbClr val="0F294C"/>
              </a:gs>
              <a:gs pos="0">
                <a:srgbClr val="010203"/>
              </a:gs>
              <a:gs pos="100000">
                <a:srgbClr val="00AAEA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Hexagon 5">
            <a:extLst>
              <a:ext uri="{FF2B5EF4-FFF2-40B4-BE49-F238E27FC236}">
                <a16:creationId xmlns:a16="http://schemas.microsoft.com/office/drawing/2014/main" id="{AE7B3795-8669-EF66-4FB0-2FE54F7051B4}"/>
              </a:ext>
            </a:extLst>
          </p:cNvPr>
          <p:cNvSpPr/>
          <p:nvPr/>
        </p:nvSpPr>
        <p:spPr>
          <a:xfrm rot="5400000">
            <a:off x="5457095" y="3608013"/>
            <a:ext cx="1563481" cy="1347828"/>
          </a:xfrm>
          <a:prstGeom prst="hexagon">
            <a:avLst/>
          </a:prstGeom>
          <a:solidFill>
            <a:schemeClr val="bg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Hexagon 4">
            <a:extLst>
              <a:ext uri="{FF2B5EF4-FFF2-40B4-BE49-F238E27FC236}">
                <a16:creationId xmlns:a16="http://schemas.microsoft.com/office/drawing/2014/main" id="{0555509C-A459-7422-2B36-E7C370C493FA}"/>
              </a:ext>
            </a:extLst>
          </p:cNvPr>
          <p:cNvSpPr/>
          <p:nvPr/>
        </p:nvSpPr>
        <p:spPr>
          <a:xfrm rot="5400000">
            <a:off x="3939045" y="2577608"/>
            <a:ext cx="1563481" cy="1347828"/>
          </a:xfrm>
          <a:prstGeom prst="hexagon">
            <a:avLst/>
          </a:prstGeom>
          <a:solidFill>
            <a:schemeClr val="bg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Hexagon 2">
            <a:extLst>
              <a:ext uri="{FF2B5EF4-FFF2-40B4-BE49-F238E27FC236}">
                <a16:creationId xmlns:a16="http://schemas.microsoft.com/office/drawing/2014/main" id="{11644F1C-C1D7-3F36-19EB-89A8F8E11A10}"/>
              </a:ext>
            </a:extLst>
          </p:cNvPr>
          <p:cNvSpPr/>
          <p:nvPr/>
        </p:nvSpPr>
        <p:spPr>
          <a:xfrm rot="5400000">
            <a:off x="6323508" y="1053202"/>
            <a:ext cx="1563481" cy="1347828"/>
          </a:xfrm>
          <a:prstGeom prst="hexagon">
            <a:avLst/>
          </a:prstGeom>
          <a:solidFill>
            <a:schemeClr val="bg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4" name="Group 20">
            <a:extLst>
              <a:ext uri="{FF2B5EF4-FFF2-40B4-BE49-F238E27FC236}">
                <a16:creationId xmlns:a16="http://schemas.microsoft.com/office/drawing/2014/main" id="{E33D4DD9-99D1-5B9B-5D88-5A0810E86486}"/>
              </a:ext>
            </a:extLst>
          </p:cNvPr>
          <p:cNvGrpSpPr/>
          <p:nvPr/>
        </p:nvGrpSpPr>
        <p:grpSpPr>
          <a:xfrm>
            <a:off x="6997113" y="1620624"/>
            <a:ext cx="278784" cy="238737"/>
            <a:chOff x="142875" y="1268413"/>
            <a:chExt cx="287338" cy="246062"/>
          </a:xfrm>
          <a:gradFill>
            <a:gsLst>
              <a:gs pos="0">
                <a:srgbClr val="010203"/>
              </a:gs>
              <a:gs pos="53100">
                <a:srgbClr val="0F294C"/>
              </a:gs>
              <a:gs pos="100000">
                <a:srgbClr val="00AAEA"/>
              </a:gs>
            </a:gsLst>
            <a:lin ang="2400000" scaled="0"/>
          </a:gradFill>
        </p:grpSpPr>
        <p:sp>
          <p:nvSpPr>
            <p:cNvPr id="25" name="Freeform 49">
              <a:extLst>
                <a:ext uri="{FF2B5EF4-FFF2-40B4-BE49-F238E27FC236}">
                  <a16:creationId xmlns:a16="http://schemas.microsoft.com/office/drawing/2014/main" id="{49EA406D-7E73-F7CB-7A3A-9003E9B97C0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2875" y="1438275"/>
              <a:ext cx="287338" cy="76200"/>
            </a:xfrm>
            <a:custGeom>
              <a:avLst/>
              <a:gdLst>
                <a:gd name="T0" fmla="*/ 99 w 105"/>
                <a:gd name="T1" fmla="*/ 0 h 28"/>
                <a:gd name="T2" fmla="*/ 52 w 105"/>
                <a:gd name="T3" fmla="*/ 10 h 28"/>
                <a:gd name="T4" fmla="*/ 5 w 105"/>
                <a:gd name="T5" fmla="*/ 0 h 28"/>
                <a:gd name="T6" fmla="*/ 0 w 105"/>
                <a:gd name="T7" fmla="*/ 8 h 28"/>
                <a:gd name="T8" fmla="*/ 52 w 105"/>
                <a:gd name="T9" fmla="*/ 28 h 28"/>
                <a:gd name="T10" fmla="*/ 105 w 105"/>
                <a:gd name="T11" fmla="*/ 8 h 28"/>
                <a:gd name="T12" fmla="*/ 99 w 105"/>
                <a:gd name="T13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28">
                  <a:moveTo>
                    <a:pt x="99" y="0"/>
                  </a:moveTo>
                  <a:cubicBezTo>
                    <a:pt x="91" y="6"/>
                    <a:pt x="73" y="10"/>
                    <a:pt x="52" y="10"/>
                  </a:cubicBezTo>
                  <a:cubicBezTo>
                    <a:pt x="32" y="10"/>
                    <a:pt x="14" y="6"/>
                    <a:pt x="5" y="0"/>
                  </a:cubicBezTo>
                  <a:cubicBezTo>
                    <a:pt x="2" y="2"/>
                    <a:pt x="0" y="5"/>
                    <a:pt x="0" y="8"/>
                  </a:cubicBezTo>
                  <a:cubicBezTo>
                    <a:pt x="0" y="19"/>
                    <a:pt x="23" y="28"/>
                    <a:pt x="52" y="28"/>
                  </a:cubicBezTo>
                  <a:cubicBezTo>
                    <a:pt x="81" y="28"/>
                    <a:pt x="105" y="19"/>
                    <a:pt x="105" y="8"/>
                  </a:cubicBezTo>
                  <a:cubicBezTo>
                    <a:pt x="105" y="5"/>
                    <a:pt x="103" y="2"/>
                    <a:pt x="9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2"/>
                </a:solidFill>
              </a:endParaRPr>
            </a:p>
          </p:txBody>
        </p:sp>
        <p:sp>
          <p:nvSpPr>
            <p:cNvPr id="26" name="Freeform 50">
              <a:extLst>
                <a:ext uri="{FF2B5EF4-FFF2-40B4-BE49-F238E27FC236}">
                  <a16:creationId xmlns:a16="http://schemas.microsoft.com/office/drawing/2014/main" id="{E6AF8B3C-15FF-7E86-D3E2-578E5EDC84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42875" y="1366838"/>
              <a:ext cx="287338" cy="76200"/>
            </a:xfrm>
            <a:custGeom>
              <a:avLst/>
              <a:gdLst>
                <a:gd name="T0" fmla="*/ 99 w 105"/>
                <a:gd name="T1" fmla="*/ 0 h 28"/>
                <a:gd name="T2" fmla="*/ 52 w 105"/>
                <a:gd name="T3" fmla="*/ 11 h 28"/>
                <a:gd name="T4" fmla="*/ 5 w 105"/>
                <a:gd name="T5" fmla="*/ 0 h 28"/>
                <a:gd name="T6" fmla="*/ 0 w 105"/>
                <a:gd name="T7" fmla="*/ 9 h 28"/>
                <a:gd name="T8" fmla="*/ 52 w 105"/>
                <a:gd name="T9" fmla="*/ 28 h 28"/>
                <a:gd name="T10" fmla="*/ 105 w 105"/>
                <a:gd name="T11" fmla="*/ 9 h 28"/>
                <a:gd name="T12" fmla="*/ 99 w 105"/>
                <a:gd name="T13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28">
                  <a:moveTo>
                    <a:pt x="99" y="0"/>
                  </a:moveTo>
                  <a:cubicBezTo>
                    <a:pt x="91" y="6"/>
                    <a:pt x="73" y="11"/>
                    <a:pt x="52" y="11"/>
                  </a:cubicBezTo>
                  <a:cubicBezTo>
                    <a:pt x="32" y="11"/>
                    <a:pt x="14" y="6"/>
                    <a:pt x="5" y="0"/>
                  </a:cubicBezTo>
                  <a:cubicBezTo>
                    <a:pt x="2" y="3"/>
                    <a:pt x="0" y="6"/>
                    <a:pt x="0" y="9"/>
                  </a:cubicBezTo>
                  <a:cubicBezTo>
                    <a:pt x="0" y="19"/>
                    <a:pt x="23" y="28"/>
                    <a:pt x="52" y="28"/>
                  </a:cubicBezTo>
                  <a:cubicBezTo>
                    <a:pt x="81" y="28"/>
                    <a:pt x="105" y="19"/>
                    <a:pt x="105" y="9"/>
                  </a:cubicBezTo>
                  <a:cubicBezTo>
                    <a:pt x="105" y="6"/>
                    <a:pt x="103" y="3"/>
                    <a:pt x="9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2"/>
                </a:solidFill>
              </a:endParaRPr>
            </a:p>
          </p:txBody>
        </p:sp>
        <p:sp>
          <p:nvSpPr>
            <p:cNvPr id="27" name="Oval 51">
              <a:extLst>
                <a:ext uri="{FF2B5EF4-FFF2-40B4-BE49-F238E27FC236}">
                  <a16:creationId xmlns:a16="http://schemas.microsoft.com/office/drawing/2014/main" id="{8ECD5DA1-F61B-6E88-614D-E0F7802434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2875" y="1268413"/>
              <a:ext cx="287338" cy="1031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bg2"/>
                </a:solidFill>
              </a:endParaRPr>
            </a:p>
          </p:txBody>
        </p:sp>
      </p:grpSp>
      <p:sp>
        <p:nvSpPr>
          <p:cNvPr id="30" name="Hexagon 4">
            <a:extLst>
              <a:ext uri="{FF2B5EF4-FFF2-40B4-BE49-F238E27FC236}">
                <a16:creationId xmlns:a16="http://schemas.microsoft.com/office/drawing/2014/main" id="{32F060E8-29F4-B6CF-B9D2-124238A469FF}"/>
              </a:ext>
            </a:extLst>
          </p:cNvPr>
          <p:cNvSpPr/>
          <p:nvPr/>
        </p:nvSpPr>
        <p:spPr>
          <a:xfrm rot="5400000">
            <a:off x="6976619" y="2583311"/>
            <a:ext cx="1563481" cy="1347828"/>
          </a:xfrm>
          <a:prstGeom prst="hexagon">
            <a:avLst/>
          </a:prstGeom>
          <a:gradFill>
            <a:gsLst>
              <a:gs pos="0">
                <a:srgbClr val="00A3E0"/>
              </a:gs>
              <a:gs pos="53100">
                <a:srgbClr val="0F294C"/>
              </a:gs>
              <a:gs pos="100000">
                <a:srgbClr val="010203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24">
            <a:extLst>
              <a:ext uri="{FF2B5EF4-FFF2-40B4-BE49-F238E27FC236}">
                <a16:creationId xmlns:a16="http://schemas.microsoft.com/office/drawing/2014/main" id="{F5A83465-B4A3-C985-F818-F4FDF67287EF}"/>
              </a:ext>
            </a:extLst>
          </p:cNvPr>
          <p:cNvGrpSpPr/>
          <p:nvPr/>
        </p:nvGrpSpPr>
        <p:grpSpPr>
          <a:xfrm>
            <a:off x="5302697" y="1583873"/>
            <a:ext cx="289565" cy="286485"/>
            <a:chOff x="-1697038" y="-249238"/>
            <a:chExt cx="298450" cy="295275"/>
          </a:xfrm>
          <a:solidFill>
            <a:schemeClr val="bg2">
              <a:lumMod val="95000"/>
            </a:schemeClr>
          </a:solidFill>
        </p:grpSpPr>
        <p:sp>
          <p:nvSpPr>
            <p:cNvPr id="32" name="Freeform 42">
              <a:extLst>
                <a:ext uri="{FF2B5EF4-FFF2-40B4-BE49-F238E27FC236}">
                  <a16:creationId xmlns:a16="http://schemas.microsoft.com/office/drawing/2014/main" id="{E0EB80E0-C594-6F58-DC1F-9CAC4A46965C}"/>
                </a:ext>
              </a:extLst>
            </p:cNvPr>
            <p:cNvSpPr>
              <a:spLocks/>
            </p:cNvSpPr>
            <p:nvPr/>
          </p:nvSpPr>
          <p:spPr bwMode="auto">
            <a:xfrm>
              <a:off x="-1697038" y="-109538"/>
              <a:ext cx="196850" cy="155575"/>
            </a:xfrm>
            <a:custGeom>
              <a:avLst/>
              <a:gdLst>
                <a:gd name="T0" fmla="*/ 35 w 72"/>
                <a:gd name="T1" fmla="*/ 1 h 57"/>
                <a:gd name="T2" fmla="*/ 0 w 72"/>
                <a:gd name="T3" fmla="*/ 43 h 57"/>
                <a:gd name="T4" fmla="*/ 70 w 72"/>
                <a:gd name="T5" fmla="*/ 45 h 57"/>
                <a:gd name="T6" fmla="*/ 35 w 72"/>
                <a:gd name="T7" fmla="*/ 1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2" h="57">
                  <a:moveTo>
                    <a:pt x="35" y="1"/>
                  </a:moveTo>
                  <a:cubicBezTo>
                    <a:pt x="2" y="0"/>
                    <a:pt x="0" y="43"/>
                    <a:pt x="0" y="43"/>
                  </a:cubicBezTo>
                  <a:cubicBezTo>
                    <a:pt x="20" y="57"/>
                    <a:pt x="70" y="45"/>
                    <a:pt x="70" y="45"/>
                  </a:cubicBezTo>
                  <a:cubicBezTo>
                    <a:pt x="71" y="44"/>
                    <a:pt x="72" y="2"/>
                    <a:pt x="35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bg2"/>
                </a:solidFill>
              </a:endParaRPr>
            </a:p>
          </p:txBody>
        </p:sp>
        <p:sp>
          <p:nvSpPr>
            <p:cNvPr id="36" name="Freeform 43">
              <a:extLst>
                <a:ext uri="{FF2B5EF4-FFF2-40B4-BE49-F238E27FC236}">
                  <a16:creationId xmlns:a16="http://schemas.microsoft.com/office/drawing/2014/main" id="{AC901713-AB7E-A80C-08DF-4AB594DF483F}"/>
                </a:ext>
              </a:extLst>
            </p:cNvPr>
            <p:cNvSpPr>
              <a:spLocks/>
            </p:cNvSpPr>
            <p:nvPr/>
          </p:nvSpPr>
          <p:spPr bwMode="auto">
            <a:xfrm>
              <a:off x="-1660525" y="-215900"/>
              <a:ext cx="111125" cy="98425"/>
            </a:xfrm>
            <a:custGeom>
              <a:avLst/>
              <a:gdLst>
                <a:gd name="T0" fmla="*/ 31 w 41"/>
                <a:gd name="T1" fmla="*/ 4 h 36"/>
                <a:gd name="T2" fmla="*/ 18 w 41"/>
                <a:gd name="T3" fmla="*/ 0 h 36"/>
                <a:gd name="T4" fmla="*/ 1 w 41"/>
                <a:gd name="T5" fmla="*/ 20 h 36"/>
                <a:gd name="T6" fmla="*/ 21 w 41"/>
                <a:gd name="T7" fmla="*/ 35 h 36"/>
                <a:gd name="T8" fmla="*/ 36 w 41"/>
                <a:gd name="T9" fmla="*/ 25 h 36"/>
                <a:gd name="T10" fmla="*/ 31 w 41"/>
                <a:gd name="T11" fmla="*/ 4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36">
                  <a:moveTo>
                    <a:pt x="31" y="4"/>
                  </a:moveTo>
                  <a:cubicBezTo>
                    <a:pt x="28" y="1"/>
                    <a:pt x="23" y="0"/>
                    <a:pt x="18" y="0"/>
                  </a:cubicBezTo>
                  <a:cubicBezTo>
                    <a:pt x="7" y="1"/>
                    <a:pt x="0" y="10"/>
                    <a:pt x="1" y="20"/>
                  </a:cubicBezTo>
                  <a:cubicBezTo>
                    <a:pt x="2" y="29"/>
                    <a:pt x="11" y="36"/>
                    <a:pt x="21" y="35"/>
                  </a:cubicBezTo>
                  <a:cubicBezTo>
                    <a:pt x="28" y="35"/>
                    <a:pt x="34" y="30"/>
                    <a:pt x="36" y="25"/>
                  </a:cubicBezTo>
                  <a:cubicBezTo>
                    <a:pt x="41" y="12"/>
                    <a:pt x="32" y="4"/>
                    <a:pt x="3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2"/>
                </a:solidFill>
              </a:endParaRPr>
            </a:p>
          </p:txBody>
        </p:sp>
        <p:sp>
          <p:nvSpPr>
            <p:cNvPr id="37" name="Freeform 44">
              <a:extLst>
                <a:ext uri="{FF2B5EF4-FFF2-40B4-BE49-F238E27FC236}">
                  <a16:creationId xmlns:a16="http://schemas.microsoft.com/office/drawing/2014/main" id="{C47AA07A-BD1F-49DD-494C-9D08F886F94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573213" y="-249238"/>
              <a:ext cx="174625" cy="139700"/>
            </a:xfrm>
            <a:custGeom>
              <a:avLst/>
              <a:gdLst>
                <a:gd name="T0" fmla="*/ 42 w 64"/>
                <a:gd name="T1" fmla="*/ 0 h 51"/>
                <a:gd name="T2" fmla="*/ 20 w 64"/>
                <a:gd name="T3" fmla="*/ 0 h 51"/>
                <a:gd name="T4" fmla="*/ 0 w 64"/>
                <a:gd name="T5" fmla="*/ 13 h 51"/>
                <a:gd name="T6" fmla="*/ 8 w 64"/>
                <a:gd name="T7" fmla="*/ 23 h 51"/>
                <a:gd name="T8" fmla="*/ 7 w 64"/>
                <a:gd name="T9" fmla="*/ 39 h 51"/>
                <a:gd name="T10" fmla="*/ 15 w 64"/>
                <a:gd name="T11" fmla="*/ 43 h 51"/>
                <a:gd name="T12" fmla="*/ 8 w 64"/>
                <a:gd name="T13" fmla="*/ 51 h 51"/>
                <a:gd name="T14" fmla="*/ 27 w 64"/>
                <a:gd name="T15" fmla="*/ 44 h 51"/>
                <a:gd name="T16" fmla="*/ 42 w 64"/>
                <a:gd name="T17" fmla="*/ 44 h 51"/>
                <a:gd name="T18" fmla="*/ 64 w 64"/>
                <a:gd name="T19" fmla="*/ 22 h 51"/>
                <a:gd name="T20" fmla="*/ 64 w 64"/>
                <a:gd name="T21" fmla="*/ 21 h 51"/>
                <a:gd name="T22" fmla="*/ 42 w 64"/>
                <a:gd name="T23" fmla="*/ 0 h 51"/>
                <a:gd name="T24" fmla="*/ 48 w 64"/>
                <a:gd name="T25" fmla="*/ 28 h 51"/>
                <a:gd name="T26" fmla="*/ 14 w 64"/>
                <a:gd name="T27" fmla="*/ 28 h 51"/>
                <a:gd name="T28" fmla="*/ 14 w 64"/>
                <a:gd name="T29" fmla="*/ 24 h 51"/>
                <a:gd name="T30" fmla="*/ 48 w 64"/>
                <a:gd name="T31" fmla="*/ 24 h 51"/>
                <a:gd name="T32" fmla="*/ 48 w 64"/>
                <a:gd name="T33" fmla="*/ 28 h 51"/>
                <a:gd name="T34" fmla="*/ 48 w 64"/>
                <a:gd name="T35" fmla="*/ 20 h 51"/>
                <a:gd name="T36" fmla="*/ 14 w 64"/>
                <a:gd name="T37" fmla="*/ 20 h 51"/>
                <a:gd name="T38" fmla="*/ 14 w 64"/>
                <a:gd name="T39" fmla="*/ 15 h 51"/>
                <a:gd name="T40" fmla="*/ 48 w 64"/>
                <a:gd name="T41" fmla="*/ 15 h 51"/>
                <a:gd name="T42" fmla="*/ 48 w 64"/>
                <a:gd name="T43" fmla="*/ 2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4" h="51">
                  <a:moveTo>
                    <a:pt x="42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11" y="0"/>
                    <a:pt x="4" y="5"/>
                    <a:pt x="0" y="13"/>
                  </a:cubicBezTo>
                  <a:cubicBezTo>
                    <a:pt x="2" y="14"/>
                    <a:pt x="6" y="17"/>
                    <a:pt x="8" y="23"/>
                  </a:cubicBezTo>
                  <a:cubicBezTo>
                    <a:pt x="10" y="28"/>
                    <a:pt x="10" y="35"/>
                    <a:pt x="7" y="39"/>
                  </a:cubicBezTo>
                  <a:cubicBezTo>
                    <a:pt x="9" y="41"/>
                    <a:pt x="11" y="42"/>
                    <a:pt x="15" y="43"/>
                  </a:cubicBezTo>
                  <a:cubicBezTo>
                    <a:pt x="8" y="51"/>
                    <a:pt x="8" y="51"/>
                    <a:pt x="8" y="51"/>
                  </a:cubicBezTo>
                  <a:cubicBezTo>
                    <a:pt x="27" y="44"/>
                    <a:pt x="27" y="44"/>
                    <a:pt x="27" y="44"/>
                  </a:cubicBezTo>
                  <a:cubicBezTo>
                    <a:pt x="42" y="44"/>
                    <a:pt x="42" y="44"/>
                    <a:pt x="42" y="44"/>
                  </a:cubicBezTo>
                  <a:cubicBezTo>
                    <a:pt x="54" y="44"/>
                    <a:pt x="64" y="34"/>
                    <a:pt x="64" y="22"/>
                  </a:cubicBezTo>
                  <a:cubicBezTo>
                    <a:pt x="64" y="21"/>
                    <a:pt x="64" y="21"/>
                    <a:pt x="64" y="21"/>
                  </a:cubicBezTo>
                  <a:cubicBezTo>
                    <a:pt x="64" y="9"/>
                    <a:pt x="54" y="0"/>
                    <a:pt x="42" y="0"/>
                  </a:cubicBezTo>
                  <a:close/>
                  <a:moveTo>
                    <a:pt x="48" y="28"/>
                  </a:moveTo>
                  <a:cubicBezTo>
                    <a:pt x="14" y="28"/>
                    <a:pt x="14" y="28"/>
                    <a:pt x="14" y="28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48" y="24"/>
                    <a:pt x="48" y="24"/>
                    <a:pt x="48" y="24"/>
                  </a:cubicBezTo>
                  <a:lnTo>
                    <a:pt x="48" y="28"/>
                  </a:lnTo>
                  <a:close/>
                  <a:moveTo>
                    <a:pt x="48" y="20"/>
                  </a:moveTo>
                  <a:cubicBezTo>
                    <a:pt x="14" y="20"/>
                    <a:pt x="14" y="20"/>
                    <a:pt x="14" y="20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48" y="15"/>
                    <a:pt x="48" y="15"/>
                    <a:pt x="48" y="15"/>
                  </a:cubicBezTo>
                  <a:lnTo>
                    <a:pt x="48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2"/>
                </a:solidFill>
              </a:endParaRPr>
            </a:p>
          </p:txBody>
        </p:sp>
      </p:grpSp>
      <p:sp>
        <p:nvSpPr>
          <p:cNvPr id="39" name="Freeform 9">
            <a:extLst>
              <a:ext uri="{FF2B5EF4-FFF2-40B4-BE49-F238E27FC236}">
                <a16:creationId xmlns:a16="http://schemas.microsoft.com/office/drawing/2014/main" id="{2D0E6457-5401-1317-C08D-3CE3CDA7FB29}"/>
              </a:ext>
            </a:extLst>
          </p:cNvPr>
          <p:cNvSpPr>
            <a:spLocks/>
          </p:cNvSpPr>
          <p:nvPr/>
        </p:nvSpPr>
        <p:spPr bwMode="auto">
          <a:xfrm>
            <a:off x="3811025" y="5840730"/>
            <a:ext cx="2041764" cy="1800003"/>
          </a:xfrm>
          <a:custGeom>
            <a:avLst/>
            <a:gdLst>
              <a:gd name="T0" fmla="*/ 294 w 576"/>
              <a:gd name="T1" fmla="*/ 121 h 576"/>
              <a:gd name="T2" fmla="*/ 104 w 576"/>
              <a:gd name="T3" fmla="*/ 439 h 576"/>
              <a:gd name="T4" fmla="*/ 484 w 576"/>
              <a:gd name="T5" fmla="*/ 492 h 576"/>
              <a:gd name="T6" fmla="*/ 294 w 576"/>
              <a:gd name="T7" fmla="*/ 121 h 5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76" h="576">
                <a:moveTo>
                  <a:pt x="294" y="121"/>
                </a:moveTo>
                <a:cubicBezTo>
                  <a:pt x="294" y="121"/>
                  <a:pt x="0" y="303"/>
                  <a:pt x="104" y="439"/>
                </a:cubicBezTo>
                <a:cubicBezTo>
                  <a:pt x="208" y="576"/>
                  <a:pt x="392" y="570"/>
                  <a:pt x="484" y="492"/>
                </a:cubicBezTo>
                <a:cubicBezTo>
                  <a:pt x="576" y="415"/>
                  <a:pt x="536" y="0"/>
                  <a:pt x="294" y="12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53100">
                <a:srgbClr val="0F294C"/>
              </a:gs>
              <a:gs pos="100000">
                <a:srgbClr val="010203"/>
              </a:gs>
            </a:gsLst>
            <a:lin ang="2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42" name="Freeform 9">
            <a:extLst>
              <a:ext uri="{FF2B5EF4-FFF2-40B4-BE49-F238E27FC236}">
                <a16:creationId xmlns:a16="http://schemas.microsoft.com/office/drawing/2014/main" id="{DD009E2A-A4AE-04C4-F608-D4386132BEA1}"/>
              </a:ext>
            </a:extLst>
          </p:cNvPr>
          <p:cNvSpPr>
            <a:spLocks/>
          </p:cNvSpPr>
          <p:nvPr/>
        </p:nvSpPr>
        <p:spPr bwMode="auto">
          <a:xfrm rot="16200000">
            <a:off x="6483948" y="-1072628"/>
            <a:ext cx="2041764" cy="2086243"/>
          </a:xfrm>
          <a:custGeom>
            <a:avLst/>
            <a:gdLst>
              <a:gd name="T0" fmla="*/ 294 w 576"/>
              <a:gd name="T1" fmla="*/ 121 h 576"/>
              <a:gd name="T2" fmla="*/ 104 w 576"/>
              <a:gd name="T3" fmla="*/ 439 h 576"/>
              <a:gd name="T4" fmla="*/ 484 w 576"/>
              <a:gd name="T5" fmla="*/ 492 h 576"/>
              <a:gd name="T6" fmla="*/ 294 w 576"/>
              <a:gd name="T7" fmla="*/ 121 h 5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76" h="576">
                <a:moveTo>
                  <a:pt x="294" y="121"/>
                </a:moveTo>
                <a:cubicBezTo>
                  <a:pt x="294" y="121"/>
                  <a:pt x="0" y="303"/>
                  <a:pt x="104" y="439"/>
                </a:cubicBezTo>
                <a:cubicBezTo>
                  <a:pt x="208" y="576"/>
                  <a:pt x="392" y="570"/>
                  <a:pt x="484" y="492"/>
                </a:cubicBezTo>
                <a:cubicBezTo>
                  <a:pt x="576" y="415"/>
                  <a:pt x="536" y="0"/>
                  <a:pt x="294" y="12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53100">
                <a:srgbClr val="0F294C"/>
              </a:gs>
              <a:gs pos="100000">
                <a:srgbClr val="010203"/>
              </a:gs>
            </a:gsLst>
            <a:lin ang="2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4" name="Freeform 96">
            <a:extLst>
              <a:ext uri="{FF2B5EF4-FFF2-40B4-BE49-F238E27FC236}">
                <a16:creationId xmlns:a16="http://schemas.microsoft.com/office/drawing/2014/main" id="{C98BB360-B979-AD32-66AB-351470FAEA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70703" y="4123906"/>
            <a:ext cx="336264" cy="293335"/>
          </a:xfrm>
          <a:custGeom>
            <a:avLst/>
            <a:gdLst>
              <a:gd name="T0" fmla="*/ 199067 w 497"/>
              <a:gd name="T1" fmla="*/ 0 h 435"/>
              <a:gd name="T2" fmla="*/ 199067 w 497"/>
              <a:gd name="T3" fmla="*/ 0 h 435"/>
              <a:gd name="T4" fmla="*/ 23870 w 497"/>
              <a:gd name="T5" fmla="*/ 0 h 435"/>
              <a:gd name="T6" fmla="*/ 0 w 497"/>
              <a:gd name="T7" fmla="*/ 19751 h 435"/>
              <a:gd name="T8" fmla="*/ 0 w 497"/>
              <a:gd name="T9" fmla="*/ 143192 h 435"/>
              <a:gd name="T10" fmla="*/ 19817 w 497"/>
              <a:gd name="T11" fmla="*/ 171023 h 435"/>
              <a:gd name="T12" fmla="*/ 72061 w 497"/>
              <a:gd name="T13" fmla="*/ 179102 h 435"/>
              <a:gd name="T14" fmla="*/ 55397 w 497"/>
              <a:gd name="T15" fmla="*/ 194813 h 435"/>
              <a:gd name="T16" fmla="*/ 167541 w 497"/>
              <a:gd name="T17" fmla="*/ 194813 h 435"/>
              <a:gd name="T18" fmla="*/ 151327 w 497"/>
              <a:gd name="T19" fmla="*/ 179102 h 435"/>
              <a:gd name="T20" fmla="*/ 203121 w 497"/>
              <a:gd name="T21" fmla="*/ 171023 h 435"/>
              <a:gd name="T22" fmla="*/ 223388 w 497"/>
              <a:gd name="T23" fmla="*/ 143192 h 435"/>
              <a:gd name="T24" fmla="*/ 223388 w 497"/>
              <a:gd name="T25" fmla="*/ 19751 h 435"/>
              <a:gd name="T26" fmla="*/ 199067 w 497"/>
              <a:gd name="T27" fmla="*/ 0 h 435"/>
              <a:gd name="T28" fmla="*/ 199067 w 497"/>
              <a:gd name="T29" fmla="*/ 143192 h 435"/>
              <a:gd name="T30" fmla="*/ 199067 w 497"/>
              <a:gd name="T31" fmla="*/ 143192 h 435"/>
              <a:gd name="T32" fmla="*/ 23870 w 497"/>
              <a:gd name="T33" fmla="*/ 143192 h 435"/>
              <a:gd name="T34" fmla="*/ 23870 w 497"/>
              <a:gd name="T35" fmla="*/ 19751 h 435"/>
              <a:gd name="T36" fmla="*/ 199067 w 497"/>
              <a:gd name="T37" fmla="*/ 19751 h 435"/>
              <a:gd name="T38" fmla="*/ 199067 w 497"/>
              <a:gd name="T39" fmla="*/ 143192 h 435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</a:gdLst>
            <a:ahLst/>
            <a:cxnLst>
              <a:cxn ang="T40">
                <a:pos x="T0" y="T1"/>
              </a:cxn>
              <a:cxn ang="T41">
                <a:pos x="T2" y="T3"/>
              </a:cxn>
              <a:cxn ang="T42">
                <a:pos x="T4" y="T5"/>
              </a:cxn>
              <a:cxn ang="T43">
                <a:pos x="T6" y="T7"/>
              </a:cxn>
              <a:cxn ang="T44">
                <a:pos x="T8" y="T9"/>
              </a:cxn>
              <a:cxn ang="T45">
                <a:pos x="T10" y="T11"/>
              </a:cxn>
              <a:cxn ang="T46">
                <a:pos x="T12" y="T13"/>
              </a:cxn>
              <a:cxn ang="T47">
                <a:pos x="T14" y="T15"/>
              </a:cxn>
              <a:cxn ang="T48">
                <a:pos x="T16" y="T17"/>
              </a:cxn>
              <a:cxn ang="T49">
                <a:pos x="T18" y="T19"/>
              </a:cxn>
              <a:cxn ang="T50">
                <a:pos x="T20" y="T21"/>
              </a:cxn>
              <a:cxn ang="T51">
                <a:pos x="T22" y="T23"/>
              </a:cxn>
              <a:cxn ang="T52">
                <a:pos x="T24" y="T25"/>
              </a:cxn>
              <a:cxn ang="T53">
                <a:pos x="T26" y="T27"/>
              </a:cxn>
              <a:cxn ang="T54">
                <a:pos x="T28" y="T29"/>
              </a:cxn>
              <a:cxn ang="T55">
                <a:pos x="T30" y="T31"/>
              </a:cxn>
              <a:cxn ang="T56">
                <a:pos x="T32" y="T33"/>
              </a:cxn>
              <a:cxn ang="T57">
                <a:pos x="T34" y="T35"/>
              </a:cxn>
              <a:cxn ang="T58">
                <a:pos x="T36" y="T37"/>
              </a:cxn>
              <a:cxn ang="T59">
                <a:pos x="T38" y="T39"/>
              </a:cxn>
            </a:cxnLst>
            <a:rect l="0" t="0" r="r" b="b"/>
            <a:pathLst>
              <a:path w="497" h="435">
                <a:moveTo>
                  <a:pt x="442" y="0"/>
                </a:moveTo>
                <a:lnTo>
                  <a:pt x="442" y="0"/>
                </a:lnTo>
                <a:cubicBezTo>
                  <a:pt x="53" y="0"/>
                  <a:pt x="53" y="0"/>
                  <a:pt x="53" y="0"/>
                </a:cubicBezTo>
                <a:cubicBezTo>
                  <a:pt x="26" y="0"/>
                  <a:pt x="0" y="17"/>
                  <a:pt x="0" y="44"/>
                </a:cubicBezTo>
                <a:cubicBezTo>
                  <a:pt x="0" y="319"/>
                  <a:pt x="0" y="319"/>
                  <a:pt x="0" y="319"/>
                </a:cubicBezTo>
                <a:cubicBezTo>
                  <a:pt x="0" y="345"/>
                  <a:pt x="17" y="372"/>
                  <a:pt x="44" y="381"/>
                </a:cubicBezTo>
                <a:cubicBezTo>
                  <a:pt x="160" y="399"/>
                  <a:pt x="160" y="399"/>
                  <a:pt x="160" y="399"/>
                </a:cubicBezTo>
                <a:cubicBezTo>
                  <a:pt x="160" y="399"/>
                  <a:pt x="62" y="434"/>
                  <a:pt x="123" y="434"/>
                </a:cubicBezTo>
                <a:cubicBezTo>
                  <a:pt x="372" y="434"/>
                  <a:pt x="372" y="434"/>
                  <a:pt x="372" y="434"/>
                </a:cubicBezTo>
                <a:cubicBezTo>
                  <a:pt x="434" y="434"/>
                  <a:pt x="336" y="399"/>
                  <a:pt x="336" y="399"/>
                </a:cubicBezTo>
                <a:cubicBezTo>
                  <a:pt x="451" y="381"/>
                  <a:pt x="451" y="381"/>
                  <a:pt x="451" y="381"/>
                </a:cubicBezTo>
                <a:cubicBezTo>
                  <a:pt x="479" y="372"/>
                  <a:pt x="496" y="345"/>
                  <a:pt x="496" y="319"/>
                </a:cubicBezTo>
                <a:cubicBezTo>
                  <a:pt x="496" y="44"/>
                  <a:pt x="496" y="44"/>
                  <a:pt x="496" y="44"/>
                </a:cubicBezTo>
                <a:cubicBezTo>
                  <a:pt x="496" y="17"/>
                  <a:pt x="470" y="0"/>
                  <a:pt x="442" y="0"/>
                </a:cubicBezTo>
                <a:close/>
                <a:moveTo>
                  <a:pt x="442" y="319"/>
                </a:moveTo>
                <a:lnTo>
                  <a:pt x="442" y="319"/>
                </a:lnTo>
                <a:cubicBezTo>
                  <a:pt x="53" y="319"/>
                  <a:pt x="53" y="319"/>
                  <a:pt x="53" y="319"/>
                </a:cubicBezTo>
                <a:cubicBezTo>
                  <a:pt x="53" y="44"/>
                  <a:pt x="53" y="44"/>
                  <a:pt x="53" y="44"/>
                </a:cubicBezTo>
                <a:cubicBezTo>
                  <a:pt x="442" y="44"/>
                  <a:pt x="442" y="44"/>
                  <a:pt x="442" y="44"/>
                </a:cubicBezTo>
                <a:lnTo>
                  <a:pt x="442" y="319"/>
                </a:lnTo>
                <a:close/>
              </a:path>
            </a:pathLst>
          </a:custGeom>
          <a:gradFill>
            <a:gsLst>
              <a:gs pos="48000">
                <a:srgbClr val="0F294C"/>
              </a:gs>
              <a:gs pos="0">
                <a:srgbClr val="00A6E3"/>
              </a:gs>
              <a:gs pos="100000">
                <a:schemeClr val="tx1"/>
              </a:gs>
            </a:gsLst>
            <a:lin ang="8100000" scaled="1"/>
          </a:gra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lIns="34290" tIns="17145" rIns="34290" bIns="17145" anchor="ctr"/>
          <a:lstStyle/>
          <a:p>
            <a:endParaRPr lang="en-US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2AEC98B-8985-3C50-55D5-B15464720795}"/>
              </a:ext>
            </a:extLst>
          </p:cNvPr>
          <p:cNvSpPr txBox="1"/>
          <p:nvPr/>
        </p:nvSpPr>
        <p:spPr>
          <a:xfrm>
            <a:off x="552473" y="1277319"/>
            <a:ext cx="332013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b="1" spc="-150" dirty="0">
                <a:solidFill>
                  <a:schemeClr val="bg1"/>
                </a:solidFill>
                <a:latin typeface="Cascadia Code" panose="020B0609020000020004" pitchFamily="49" charset="0"/>
                <a:ea typeface="Open Sans" panose="020B0606030504020204" pitchFamily="34" charset="0"/>
                <a:cs typeface="Cascadia Code" panose="020B0609020000020004" pitchFamily="49" charset="0"/>
              </a:rPr>
              <a:t>Полная разработка</a:t>
            </a:r>
          </a:p>
          <a:p>
            <a:r>
              <a:rPr lang="en-US" sz="2000" b="1" spc="-150" dirty="0">
                <a:solidFill>
                  <a:srgbClr val="00A3E0"/>
                </a:solidFill>
                <a:latin typeface="Cascadia Code" panose="020B0609020000020004" pitchFamily="49" charset="0"/>
                <a:ea typeface="Open Sans" panose="020B0606030504020204" pitchFamily="34" charset="0"/>
                <a:cs typeface="Cascadia Code" panose="020B0609020000020004" pitchFamily="49" charset="0"/>
              </a:rPr>
              <a:t>Telegram</a:t>
            </a:r>
            <a:r>
              <a:rPr lang="ru-RU" sz="2000" b="1" spc="-150" dirty="0">
                <a:solidFill>
                  <a:srgbClr val="00A3E0"/>
                </a:solidFill>
                <a:latin typeface="Cascadia Code" panose="020B0609020000020004" pitchFamily="49" charset="0"/>
                <a:ea typeface="Open Sans" panose="020B0606030504020204" pitchFamily="34" charset="0"/>
                <a:cs typeface="Cascadia Code" panose="020B0609020000020004" pitchFamily="49" charset="0"/>
              </a:rPr>
              <a:t>-бота</a:t>
            </a:r>
            <a:endParaRPr lang="en-US" sz="2000" b="1" spc="-150" dirty="0">
              <a:solidFill>
                <a:srgbClr val="00A3E0"/>
              </a:solidFill>
              <a:latin typeface="Cascadia Code" panose="020B0609020000020004" pitchFamily="49" charset="0"/>
              <a:ea typeface="Open Sans" panose="020B0606030504020204" pitchFamily="34" charset="0"/>
              <a:cs typeface="Cascadia Code" panose="020B0609020000020004" pitchFamily="49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5FDE059-F3BD-318B-BE49-A3910BE04CEC}"/>
              </a:ext>
            </a:extLst>
          </p:cNvPr>
          <p:cNvSpPr txBox="1"/>
          <p:nvPr/>
        </p:nvSpPr>
        <p:spPr>
          <a:xfrm>
            <a:off x="4954489" y="5309824"/>
            <a:ext cx="317992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b="1" spc="-150" dirty="0">
                <a:solidFill>
                  <a:schemeClr val="bg1"/>
                </a:solidFill>
                <a:latin typeface="Cascadia Code" panose="020B0609020000020004" pitchFamily="49" charset="0"/>
                <a:ea typeface="Open Sans" panose="020B0606030504020204" pitchFamily="34" charset="0"/>
                <a:cs typeface="Cascadia Code" panose="020B0609020000020004" pitchFamily="49" charset="0"/>
              </a:rPr>
              <a:t>Создание</a:t>
            </a:r>
            <a:r>
              <a:rPr lang="ru-RU" sz="2000" b="1" spc="-150" dirty="0">
                <a:solidFill>
                  <a:srgbClr val="00A6E3"/>
                </a:solidFill>
                <a:latin typeface="Cascadia Code" panose="020B0609020000020004" pitchFamily="49" charset="0"/>
                <a:ea typeface="Open Sans" panose="020B0606030504020204" pitchFamily="34" charset="0"/>
                <a:cs typeface="Cascadia Code" panose="020B0609020000020004" pitchFamily="49" charset="0"/>
              </a:rPr>
              <a:t> дизайна</a:t>
            </a:r>
            <a:r>
              <a:rPr lang="ru-RU" sz="2000" b="1" spc="-150" dirty="0">
                <a:solidFill>
                  <a:schemeClr val="bg1"/>
                </a:solidFill>
                <a:latin typeface="Cascadia Code" panose="020B0609020000020004" pitchFamily="49" charset="0"/>
                <a:ea typeface="Open Sans" panose="020B0606030504020204" pitchFamily="34" charset="0"/>
                <a:cs typeface="Cascadia Code" panose="020B0609020000020004" pitchFamily="49" charset="0"/>
              </a:rPr>
              <a:t> сайта</a:t>
            </a:r>
            <a:r>
              <a:rPr lang="en-US" sz="2000" b="1" spc="-150" dirty="0">
                <a:solidFill>
                  <a:schemeClr val="bg1"/>
                </a:solidFill>
                <a:latin typeface="Cascadia Code" panose="020B0609020000020004" pitchFamily="49" charset="0"/>
                <a:ea typeface="Open Sans" panose="020B0606030504020204" pitchFamily="34" charset="0"/>
                <a:cs typeface="Cascadia Code" panose="020B0609020000020004" pitchFamily="49" charset="0"/>
              </a:rPr>
              <a:t> </a:t>
            </a:r>
            <a:r>
              <a:rPr lang="ru-RU" sz="2000" b="1" spc="-150" dirty="0">
                <a:solidFill>
                  <a:schemeClr val="bg1"/>
                </a:solidFill>
                <a:latin typeface="Cascadia Code" panose="020B0609020000020004" pitchFamily="49" charset="0"/>
                <a:ea typeface="Open Sans" panose="020B0606030504020204" pitchFamily="34" charset="0"/>
                <a:cs typeface="Cascadia Code" panose="020B0609020000020004" pitchFamily="49" charset="0"/>
              </a:rPr>
              <a:t>с помощью </a:t>
            </a:r>
            <a:r>
              <a:rPr lang="en-US" sz="2000" b="1" spc="-150" dirty="0">
                <a:solidFill>
                  <a:srgbClr val="00AAEA"/>
                </a:solidFill>
                <a:latin typeface="Cascadia Code" panose="020B0609020000020004" pitchFamily="49" charset="0"/>
                <a:ea typeface="Open Sans" panose="020B0606030504020204" pitchFamily="34" charset="0"/>
                <a:cs typeface="Cascadia Code" panose="020B0609020000020004" pitchFamily="49" charset="0"/>
              </a:rPr>
              <a:t>Figma</a:t>
            </a:r>
          </a:p>
        </p:txBody>
      </p:sp>
      <p:sp>
        <p:nvSpPr>
          <p:cNvPr id="48" name="Freeform 116">
            <a:extLst>
              <a:ext uri="{FF2B5EF4-FFF2-40B4-BE49-F238E27FC236}">
                <a16:creationId xmlns:a16="http://schemas.microsoft.com/office/drawing/2014/main" id="{7111223F-29BE-D284-F897-9F6A39341EFD}"/>
              </a:ext>
            </a:extLst>
          </p:cNvPr>
          <p:cNvSpPr>
            <a:spLocks noEditPoints="1"/>
          </p:cNvSpPr>
          <p:nvPr/>
        </p:nvSpPr>
        <p:spPr bwMode="auto">
          <a:xfrm>
            <a:off x="7652082" y="3050141"/>
            <a:ext cx="212553" cy="304967"/>
          </a:xfrm>
          <a:custGeom>
            <a:avLst/>
            <a:gdLst>
              <a:gd name="T0" fmla="*/ 65 w 80"/>
              <a:gd name="T1" fmla="*/ 48 h 115"/>
              <a:gd name="T2" fmla="*/ 23 w 80"/>
              <a:gd name="T3" fmla="*/ 48 h 115"/>
              <a:gd name="T4" fmla="*/ 22 w 80"/>
              <a:gd name="T5" fmla="*/ 44 h 115"/>
              <a:gd name="T6" fmla="*/ 22 w 80"/>
              <a:gd name="T7" fmla="*/ 34 h 115"/>
              <a:gd name="T8" fmla="*/ 39 w 80"/>
              <a:gd name="T9" fmla="*/ 12 h 115"/>
              <a:gd name="T10" fmla="*/ 56 w 80"/>
              <a:gd name="T11" fmla="*/ 33 h 115"/>
              <a:gd name="T12" fmla="*/ 66 w 80"/>
              <a:gd name="T13" fmla="*/ 33 h 115"/>
              <a:gd name="T14" fmla="*/ 66 w 80"/>
              <a:gd name="T15" fmla="*/ 33 h 115"/>
              <a:gd name="T16" fmla="*/ 39 w 80"/>
              <a:gd name="T17" fmla="*/ 0 h 115"/>
              <a:gd name="T18" fmla="*/ 12 w 80"/>
              <a:gd name="T19" fmla="*/ 33 h 115"/>
              <a:gd name="T20" fmla="*/ 12 w 80"/>
              <a:gd name="T21" fmla="*/ 48 h 115"/>
              <a:gd name="T22" fmla="*/ 0 w 80"/>
              <a:gd name="T23" fmla="*/ 63 h 115"/>
              <a:gd name="T24" fmla="*/ 0 w 80"/>
              <a:gd name="T25" fmla="*/ 101 h 115"/>
              <a:gd name="T26" fmla="*/ 14 w 80"/>
              <a:gd name="T27" fmla="*/ 115 h 115"/>
              <a:gd name="T28" fmla="*/ 66 w 80"/>
              <a:gd name="T29" fmla="*/ 115 h 115"/>
              <a:gd name="T30" fmla="*/ 80 w 80"/>
              <a:gd name="T31" fmla="*/ 100 h 115"/>
              <a:gd name="T32" fmla="*/ 80 w 80"/>
              <a:gd name="T33" fmla="*/ 62 h 115"/>
              <a:gd name="T34" fmla="*/ 65 w 80"/>
              <a:gd name="T35" fmla="*/ 48 h 115"/>
              <a:gd name="T36" fmla="*/ 45 w 80"/>
              <a:gd name="T37" fmla="*/ 81 h 115"/>
              <a:gd name="T38" fmla="*/ 48 w 80"/>
              <a:gd name="T39" fmla="*/ 94 h 115"/>
              <a:gd name="T40" fmla="*/ 41 w 80"/>
              <a:gd name="T41" fmla="*/ 103 h 115"/>
              <a:gd name="T42" fmla="*/ 33 w 80"/>
              <a:gd name="T43" fmla="*/ 94 h 115"/>
              <a:gd name="T44" fmla="*/ 36 w 80"/>
              <a:gd name="T45" fmla="*/ 81 h 115"/>
              <a:gd name="T46" fmla="*/ 31 w 80"/>
              <a:gd name="T47" fmla="*/ 73 h 115"/>
              <a:gd name="T48" fmla="*/ 40 w 80"/>
              <a:gd name="T49" fmla="*/ 63 h 115"/>
              <a:gd name="T50" fmla="*/ 50 w 80"/>
              <a:gd name="T51" fmla="*/ 73 h 115"/>
              <a:gd name="T52" fmla="*/ 45 w 80"/>
              <a:gd name="T53" fmla="*/ 80 h 115"/>
              <a:gd name="T54" fmla="*/ 45 w 80"/>
              <a:gd name="T55" fmla="*/ 81 h 1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80" h="115">
                <a:moveTo>
                  <a:pt x="65" y="48"/>
                </a:moveTo>
                <a:cubicBezTo>
                  <a:pt x="23" y="48"/>
                  <a:pt x="23" y="48"/>
                  <a:pt x="23" y="48"/>
                </a:cubicBezTo>
                <a:cubicBezTo>
                  <a:pt x="22" y="47"/>
                  <a:pt x="22" y="46"/>
                  <a:pt x="22" y="44"/>
                </a:cubicBezTo>
                <a:cubicBezTo>
                  <a:pt x="22" y="34"/>
                  <a:pt x="22" y="34"/>
                  <a:pt x="22" y="34"/>
                </a:cubicBezTo>
                <a:cubicBezTo>
                  <a:pt x="22" y="21"/>
                  <a:pt x="30" y="12"/>
                  <a:pt x="39" y="12"/>
                </a:cubicBezTo>
                <a:cubicBezTo>
                  <a:pt x="49" y="12"/>
                  <a:pt x="56" y="21"/>
                  <a:pt x="56" y="33"/>
                </a:cubicBezTo>
                <a:cubicBezTo>
                  <a:pt x="66" y="33"/>
                  <a:pt x="66" y="33"/>
                  <a:pt x="66" y="33"/>
                </a:cubicBezTo>
                <a:cubicBezTo>
                  <a:pt x="66" y="33"/>
                  <a:pt x="66" y="33"/>
                  <a:pt x="66" y="33"/>
                </a:cubicBezTo>
                <a:cubicBezTo>
                  <a:pt x="66" y="15"/>
                  <a:pt x="54" y="0"/>
                  <a:pt x="39" y="0"/>
                </a:cubicBezTo>
                <a:cubicBezTo>
                  <a:pt x="24" y="0"/>
                  <a:pt x="12" y="15"/>
                  <a:pt x="12" y="33"/>
                </a:cubicBezTo>
                <a:cubicBezTo>
                  <a:pt x="12" y="48"/>
                  <a:pt x="12" y="48"/>
                  <a:pt x="12" y="48"/>
                </a:cubicBezTo>
                <a:cubicBezTo>
                  <a:pt x="5" y="49"/>
                  <a:pt x="0" y="55"/>
                  <a:pt x="0" y="63"/>
                </a:cubicBezTo>
                <a:cubicBezTo>
                  <a:pt x="0" y="101"/>
                  <a:pt x="0" y="101"/>
                  <a:pt x="0" y="101"/>
                </a:cubicBezTo>
                <a:cubicBezTo>
                  <a:pt x="0" y="109"/>
                  <a:pt x="6" y="115"/>
                  <a:pt x="14" y="115"/>
                </a:cubicBezTo>
                <a:cubicBezTo>
                  <a:pt x="66" y="115"/>
                  <a:pt x="66" y="115"/>
                  <a:pt x="66" y="115"/>
                </a:cubicBezTo>
                <a:cubicBezTo>
                  <a:pt x="73" y="115"/>
                  <a:pt x="80" y="108"/>
                  <a:pt x="80" y="100"/>
                </a:cubicBezTo>
                <a:cubicBezTo>
                  <a:pt x="80" y="62"/>
                  <a:pt x="80" y="62"/>
                  <a:pt x="80" y="62"/>
                </a:cubicBezTo>
                <a:cubicBezTo>
                  <a:pt x="80" y="54"/>
                  <a:pt x="73" y="48"/>
                  <a:pt x="65" y="48"/>
                </a:cubicBezTo>
                <a:close/>
                <a:moveTo>
                  <a:pt x="45" y="81"/>
                </a:moveTo>
                <a:cubicBezTo>
                  <a:pt x="48" y="94"/>
                  <a:pt x="48" y="94"/>
                  <a:pt x="48" y="94"/>
                </a:cubicBezTo>
                <a:cubicBezTo>
                  <a:pt x="48" y="99"/>
                  <a:pt x="45" y="103"/>
                  <a:pt x="41" y="103"/>
                </a:cubicBezTo>
                <a:cubicBezTo>
                  <a:pt x="36" y="103"/>
                  <a:pt x="33" y="99"/>
                  <a:pt x="33" y="94"/>
                </a:cubicBezTo>
                <a:cubicBezTo>
                  <a:pt x="36" y="81"/>
                  <a:pt x="36" y="81"/>
                  <a:pt x="36" y="81"/>
                </a:cubicBezTo>
                <a:cubicBezTo>
                  <a:pt x="33" y="79"/>
                  <a:pt x="31" y="76"/>
                  <a:pt x="31" y="73"/>
                </a:cubicBezTo>
                <a:cubicBezTo>
                  <a:pt x="31" y="68"/>
                  <a:pt x="35" y="63"/>
                  <a:pt x="40" y="63"/>
                </a:cubicBezTo>
                <a:cubicBezTo>
                  <a:pt x="45" y="63"/>
                  <a:pt x="50" y="68"/>
                  <a:pt x="50" y="73"/>
                </a:cubicBezTo>
                <a:cubicBezTo>
                  <a:pt x="50" y="76"/>
                  <a:pt x="48" y="79"/>
                  <a:pt x="45" y="80"/>
                </a:cubicBezTo>
                <a:cubicBezTo>
                  <a:pt x="45" y="81"/>
                  <a:pt x="45" y="81"/>
                  <a:pt x="45" y="81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49" name="Прямая соединительная линия 48">
            <a:extLst>
              <a:ext uri="{FF2B5EF4-FFF2-40B4-BE49-F238E27FC236}">
                <a16:creationId xmlns:a16="http://schemas.microsoft.com/office/drawing/2014/main" id="{C215C137-B2A9-D2B9-FF39-1CC8C3E080BB}"/>
              </a:ext>
            </a:extLst>
          </p:cNvPr>
          <p:cNvCxnSpPr>
            <a:cxnSpLocks/>
          </p:cNvCxnSpPr>
          <p:nvPr/>
        </p:nvCxnSpPr>
        <p:spPr>
          <a:xfrm>
            <a:off x="646169" y="2019325"/>
            <a:ext cx="3079482" cy="0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Прямая соединительная линия 49">
            <a:extLst>
              <a:ext uri="{FF2B5EF4-FFF2-40B4-BE49-F238E27FC236}">
                <a16:creationId xmlns:a16="http://schemas.microsoft.com/office/drawing/2014/main" id="{8A639E64-6C40-23E1-1C41-7F104ECBC1F8}"/>
              </a:ext>
            </a:extLst>
          </p:cNvPr>
          <p:cNvCxnSpPr>
            <a:cxnSpLocks/>
          </p:cNvCxnSpPr>
          <p:nvPr/>
        </p:nvCxnSpPr>
        <p:spPr>
          <a:xfrm>
            <a:off x="4173326" y="1195704"/>
            <a:ext cx="1197223" cy="0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Прямая соединительная линия 50">
            <a:extLst>
              <a:ext uri="{FF2B5EF4-FFF2-40B4-BE49-F238E27FC236}">
                <a16:creationId xmlns:a16="http://schemas.microsoft.com/office/drawing/2014/main" id="{D9541276-C0CD-91F2-8373-CE0A2261631D}"/>
              </a:ext>
            </a:extLst>
          </p:cNvPr>
          <p:cNvCxnSpPr/>
          <p:nvPr/>
        </p:nvCxnSpPr>
        <p:spPr>
          <a:xfrm>
            <a:off x="3462405" y="1195704"/>
            <a:ext cx="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Прямая соединительная линия 51">
            <a:extLst>
              <a:ext uri="{FF2B5EF4-FFF2-40B4-BE49-F238E27FC236}">
                <a16:creationId xmlns:a16="http://schemas.microsoft.com/office/drawing/2014/main" id="{DDDDDB66-1A73-990E-E0A9-EB95B5480862}"/>
              </a:ext>
            </a:extLst>
          </p:cNvPr>
          <p:cNvCxnSpPr>
            <a:cxnSpLocks/>
          </p:cNvCxnSpPr>
          <p:nvPr/>
        </p:nvCxnSpPr>
        <p:spPr>
          <a:xfrm flipV="1">
            <a:off x="3725651" y="1195704"/>
            <a:ext cx="447675" cy="816291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Овал 52">
            <a:extLst>
              <a:ext uri="{FF2B5EF4-FFF2-40B4-BE49-F238E27FC236}">
                <a16:creationId xmlns:a16="http://schemas.microsoft.com/office/drawing/2014/main" id="{C3AEE0CC-9663-0909-BD46-8D49B321A957}"/>
              </a:ext>
            </a:extLst>
          </p:cNvPr>
          <p:cNvSpPr/>
          <p:nvPr/>
        </p:nvSpPr>
        <p:spPr>
          <a:xfrm>
            <a:off x="5407942" y="1168514"/>
            <a:ext cx="66817" cy="59174"/>
          </a:xfrm>
          <a:prstGeom prst="ellipse">
            <a:avLst/>
          </a:prstGeom>
          <a:noFill/>
          <a:ln w="12700">
            <a:solidFill>
              <a:srgbClr val="15608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55" name="Прямая соединительная линия 54">
            <a:extLst>
              <a:ext uri="{FF2B5EF4-FFF2-40B4-BE49-F238E27FC236}">
                <a16:creationId xmlns:a16="http://schemas.microsoft.com/office/drawing/2014/main" id="{41232F2E-5C31-4898-4AA6-B25505A51CB5}"/>
              </a:ext>
            </a:extLst>
          </p:cNvPr>
          <p:cNvCxnSpPr>
            <a:cxnSpLocks/>
          </p:cNvCxnSpPr>
          <p:nvPr/>
        </p:nvCxnSpPr>
        <p:spPr>
          <a:xfrm>
            <a:off x="5041827" y="6019833"/>
            <a:ext cx="3351592" cy="0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Прямая соединительная линия 55">
            <a:extLst>
              <a:ext uri="{FF2B5EF4-FFF2-40B4-BE49-F238E27FC236}">
                <a16:creationId xmlns:a16="http://schemas.microsoft.com/office/drawing/2014/main" id="{AC14A002-6BC4-1039-1BAF-BF433FCA223D}"/>
              </a:ext>
            </a:extLst>
          </p:cNvPr>
          <p:cNvCxnSpPr>
            <a:cxnSpLocks/>
          </p:cNvCxnSpPr>
          <p:nvPr/>
        </p:nvCxnSpPr>
        <p:spPr>
          <a:xfrm flipH="1">
            <a:off x="6286753" y="4863220"/>
            <a:ext cx="1512152" cy="0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Овал 56">
            <a:extLst>
              <a:ext uri="{FF2B5EF4-FFF2-40B4-BE49-F238E27FC236}">
                <a16:creationId xmlns:a16="http://schemas.microsoft.com/office/drawing/2014/main" id="{503BC584-DCA7-A683-867E-4A35C24A1B83}"/>
              </a:ext>
            </a:extLst>
          </p:cNvPr>
          <p:cNvSpPr/>
          <p:nvPr/>
        </p:nvSpPr>
        <p:spPr>
          <a:xfrm>
            <a:off x="6178294" y="4829349"/>
            <a:ext cx="58786" cy="59174"/>
          </a:xfrm>
          <a:prstGeom prst="ellipse">
            <a:avLst/>
          </a:prstGeom>
          <a:noFill/>
          <a:ln w="12700">
            <a:solidFill>
              <a:srgbClr val="15608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58" name="Прямая соединительная линия 57">
            <a:extLst>
              <a:ext uri="{FF2B5EF4-FFF2-40B4-BE49-F238E27FC236}">
                <a16:creationId xmlns:a16="http://schemas.microsoft.com/office/drawing/2014/main" id="{4873535D-336E-5256-4112-482D5667E884}"/>
              </a:ext>
            </a:extLst>
          </p:cNvPr>
          <p:cNvCxnSpPr>
            <a:cxnSpLocks/>
          </p:cNvCxnSpPr>
          <p:nvPr/>
        </p:nvCxnSpPr>
        <p:spPr>
          <a:xfrm flipH="1" flipV="1">
            <a:off x="7783339" y="4858935"/>
            <a:ext cx="610080" cy="1160898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9" name="Group 28">
            <a:extLst>
              <a:ext uri="{FF2B5EF4-FFF2-40B4-BE49-F238E27FC236}">
                <a16:creationId xmlns:a16="http://schemas.microsoft.com/office/drawing/2014/main" id="{E7B3B47B-F72E-7E7F-7E3E-4C6C70B69D39}"/>
              </a:ext>
            </a:extLst>
          </p:cNvPr>
          <p:cNvGrpSpPr/>
          <p:nvPr/>
        </p:nvGrpSpPr>
        <p:grpSpPr>
          <a:xfrm>
            <a:off x="4567869" y="3097466"/>
            <a:ext cx="281864" cy="297266"/>
            <a:chOff x="139700" y="1739900"/>
            <a:chExt cx="290513" cy="306388"/>
          </a:xfrm>
          <a:gradFill>
            <a:gsLst>
              <a:gs pos="0">
                <a:srgbClr val="010203"/>
              </a:gs>
              <a:gs pos="53100">
                <a:srgbClr val="0F294C"/>
              </a:gs>
              <a:gs pos="100000">
                <a:srgbClr val="00AAEA"/>
              </a:gs>
            </a:gsLst>
            <a:lin ang="2400000" scaled="0"/>
          </a:gradFill>
        </p:grpSpPr>
        <p:sp>
          <p:nvSpPr>
            <p:cNvPr id="60" name="Oval 45">
              <a:extLst>
                <a:ext uri="{FF2B5EF4-FFF2-40B4-BE49-F238E27FC236}">
                  <a16:creationId xmlns:a16="http://schemas.microsoft.com/office/drawing/2014/main" id="{CCF1830B-71E6-A2D2-7159-4B2CD06BC7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1463" y="1928813"/>
              <a:ext cx="65088" cy="650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2"/>
                </a:solidFill>
              </a:endParaRPr>
            </a:p>
          </p:txBody>
        </p:sp>
        <p:sp>
          <p:nvSpPr>
            <p:cNvPr id="61" name="Freeform 46">
              <a:extLst>
                <a:ext uri="{FF2B5EF4-FFF2-40B4-BE49-F238E27FC236}">
                  <a16:creationId xmlns:a16="http://schemas.microsoft.com/office/drawing/2014/main" id="{2B5FE20F-48A2-0E0C-51F9-0D1C3BFD4ABA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700" y="1819275"/>
              <a:ext cx="290513" cy="227013"/>
            </a:xfrm>
            <a:custGeom>
              <a:avLst/>
              <a:gdLst>
                <a:gd name="T0" fmla="*/ 106 w 106"/>
                <a:gd name="T1" fmla="*/ 26 h 83"/>
                <a:gd name="T2" fmla="*/ 97 w 106"/>
                <a:gd name="T3" fmla="*/ 13 h 83"/>
                <a:gd name="T4" fmla="*/ 90 w 106"/>
                <a:gd name="T5" fmla="*/ 16 h 83"/>
                <a:gd name="T6" fmla="*/ 82 w 106"/>
                <a:gd name="T7" fmla="*/ 13 h 83"/>
                <a:gd name="T8" fmla="*/ 73 w 106"/>
                <a:gd name="T9" fmla="*/ 26 h 83"/>
                <a:gd name="T10" fmla="*/ 86 w 106"/>
                <a:gd name="T11" fmla="*/ 26 h 83"/>
                <a:gd name="T12" fmla="*/ 89 w 106"/>
                <a:gd name="T13" fmla="*/ 41 h 83"/>
                <a:gd name="T14" fmla="*/ 77 w 106"/>
                <a:gd name="T15" fmla="*/ 67 h 83"/>
                <a:gd name="T16" fmla="*/ 71 w 106"/>
                <a:gd name="T17" fmla="*/ 62 h 83"/>
                <a:gd name="T18" fmla="*/ 60 w 106"/>
                <a:gd name="T19" fmla="*/ 67 h 83"/>
                <a:gd name="T20" fmla="*/ 49 w 106"/>
                <a:gd name="T21" fmla="*/ 62 h 83"/>
                <a:gd name="T22" fmla="*/ 43 w 106"/>
                <a:gd name="T23" fmla="*/ 67 h 83"/>
                <a:gd name="T24" fmla="*/ 30 w 106"/>
                <a:gd name="T25" fmla="*/ 41 h 83"/>
                <a:gd name="T26" fmla="*/ 34 w 106"/>
                <a:gd name="T27" fmla="*/ 26 h 83"/>
                <a:gd name="T28" fmla="*/ 64 w 106"/>
                <a:gd name="T29" fmla="*/ 26 h 83"/>
                <a:gd name="T30" fmla="*/ 46 w 106"/>
                <a:gd name="T31" fmla="*/ 0 h 83"/>
                <a:gd name="T32" fmla="*/ 32 w 106"/>
                <a:gd name="T33" fmla="*/ 6 h 83"/>
                <a:gd name="T34" fmla="*/ 18 w 106"/>
                <a:gd name="T35" fmla="*/ 0 h 83"/>
                <a:gd name="T36" fmla="*/ 0 w 106"/>
                <a:gd name="T37" fmla="*/ 26 h 83"/>
                <a:gd name="T38" fmla="*/ 24 w 106"/>
                <a:gd name="T39" fmla="*/ 26 h 83"/>
                <a:gd name="T40" fmla="*/ 21 w 106"/>
                <a:gd name="T41" fmla="*/ 41 h 83"/>
                <a:gd name="T42" fmla="*/ 38 w 106"/>
                <a:gd name="T43" fmla="*/ 74 h 83"/>
                <a:gd name="T44" fmla="*/ 35 w 106"/>
                <a:gd name="T45" fmla="*/ 83 h 83"/>
                <a:gd name="T46" fmla="*/ 85 w 106"/>
                <a:gd name="T47" fmla="*/ 83 h 83"/>
                <a:gd name="T48" fmla="*/ 82 w 106"/>
                <a:gd name="T49" fmla="*/ 74 h 83"/>
                <a:gd name="T50" fmla="*/ 98 w 106"/>
                <a:gd name="T51" fmla="*/ 41 h 83"/>
                <a:gd name="T52" fmla="*/ 95 w 106"/>
                <a:gd name="T53" fmla="*/ 26 h 83"/>
                <a:gd name="T54" fmla="*/ 106 w 106"/>
                <a:gd name="T55" fmla="*/ 26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06" h="83">
                  <a:moveTo>
                    <a:pt x="106" y="26"/>
                  </a:moveTo>
                  <a:cubicBezTo>
                    <a:pt x="105" y="20"/>
                    <a:pt x="102" y="15"/>
                    <a:pt x="97" y="13"/>
                  </a:cubicBezTo>
                  <a:cubicBezTo>
                    <a:pt x="95" y="15"/>
                    <a:pt x="92" y="16"/>
                    <a:pt x="90" y="16"/>
                  </a:cubicBezTo>
                  <a:cubicBezTo>
                    <a:pt x="87" y="16"/>
                    <a:pt x="84" y="15"/>
                    <a:pt x="82" y="13"/>
                  </a:cubicBezTo>
                  <a:cubicBezTo>
                    <a:pt x="77" y="15"/>
                    <a:pt x="74" y="20"/>
                    <a:pt x="73" y="26"/>
                  </a:cubicBezTo>
                  <a:cubicBezTo>
                    <a:pt x="86" y="26"/>
                    <a:pt x="86" y="26"/>
                    <a:pt x="86" y="26"/>
                  </a:cubicBezTo>
                  <a:cubicBezTo>
                    <a:pt x="88" y="31"/>
                    <a:pt x="89" y="36"/>
                    <a:pt x="89" y="41"/>
                  </a:cubicBezTo>
                  <a:cubicBezTo>
                    <a:pt x="89" y="52"/>
                    <a:pt x="85" y="61"/>
                    <a:pt x="77" y="67"/>
                  </a:cubicBezTo>
                  <a:cubicBezTo>
                    <a:pt x="75" y="65"/>
                    <a:pt x="73" y="64"/>
                    <a:pt x="71" y="62"/>
                  </a:cubicBezTo>
                  <a:cubicBezTo>
                    <a:pt x="68" y="65"/>
                    <a:pt x="64" y="67"/>
                    <a:pt x="60" y="67"/>
                  </a:cubicBezTo>
                  <a:cubicBezTo>
                    <a:pt x="55" y="67"/>
                    <a:pt x="52" y="65"/>
                    <a:pt x="49" y="62"/>
                  </a:cubicBezTo>
                  <a:cubicBezTo>
                    <a:pt x="47" y="64"/>
                    <a:pt x="44" y="65"/>
                    <a:pt x="43" y="67"/>
                  </a:cubicBezTo>
                  <a:cubicBezTo>
                    <a:pt x="35" y="61"/>
                    <a:pt x="30" y="52"/>
                    <a:pt x="30" y="41"/>
                  </a:cubicBezTo>
                  <a:cubicBezTo>
                    <a:pt x="30" y="36"/>
                    <a:pt x="31" y="30"/>
                    <a:pt x="34" y="26"/>
                  </a:cubicBezTo>
                  <a:cubicBezTo>
                    <a:pt x="64" y="26"/>
                    <a:pt x="64" y="26"/>
                    <a:pt x="64" y="26"/>
                  </a:cubicBezTo>
                  <a:cubicBezTo>
                    <a:pt x="63" y="14"/>
                    <a:pt x="56" y="5"/>
                    <a:pt x="46" y="0"/>
                  </a:cubicBezTo>
                  <a:cubicBezTo>
                    <a:pt x="43" y="3"/>
                    <a:pt x="38" y="6"/>
                    <a:pt x="32" y="6"/>
                  </a:cubicBezTo>
                  <a:cubicBezTo>
                    <a:pt x="26" y="6"/>
                    <a:pt x="21" y="3"/>
                    <a:pt x="18" y="0"/>
                  </a:cubicBezTo>
                  <a:cubicBezTo>
                    <a:pt x="8" y="5"/>
                    <a:pt x="1" y="14"/>
                    <a:pt x="0" y="26"/>
                  </a:cubicBezTo>
                  <a:cubicBezTo>
                    <a:pt x="24" y="26"/>
                    <a:pt x="24" y="26"/>
                    <a:pt x="24" y="26"/>
                  </a:cubicBezTo>
                  <a:cubicBezTo>
                    <a:pt x="22" y="31"/>
                    <a:pt x="21" y="36"/>
                    <a:pt x="21" y="41"/>
                  </a:cubicBezTo>
                  <a:cubicBezTo>
                    <a:pt x="21" y="55"/>
                    <a:pt x="28" y="66"/>
                    <a:pt x="38" y="74"/>
                  </a:cubicBezTo>
                  <a:cubicBezTo>
                    <a:pt x="36" y="77"/>
                    <a:pt x="35" y="80"/>
                    <a:pt x="35" y="83"/>
                  </a:cubicBezTo>
                  <a:cubicBezTo>
                    <a:pt x="85" y="83"/>
                    <a:pt x="85" y="83"/>
                    <a:pt x="85" y="83"/>
                  </a:cubicBezTo>
                  <a:cubicBezTo>
                    <a:pt x="84" y="80"/>
                    <a:pt x="83" y="76"/>
                    <a:pt x="82" y="74"/>
                  </a:cubicBezTo>
                  <a:cubicBezTo>
                    <a:pt x="92" y="66"/>
                    <a:pt x="98" y="55"/>
                    <a:pt x="98" y="41"/>
                  </a:cubicBezTo>
                  <a:cubicBezTo>
                    <a:pt x="98" y="36"/>
                    <a:pt x="97" y="31"/>
                    <a:pt x="95" y="26"/>
                  </a:cubicBezTo>
                  <a:lnTo>
                    <a:pt x="106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bg2"/>
                </a:solidFill>
              </a:endParaRPr>
            </a:p>
          </p:txBody>
        </p:sp>
        <p:sp>
          <p:nvSpPr>
            <p:cNvPr id="62" name="Oval 47">
              <a:extLst>
                <a:ext uri="{FF2B5EF4-FFF2-40B4-BE49-F238E27FC236}">
                  <a16:creationId xmlns:a16="http://schemas.microsoft.com/office/drawing/2014/main" id="{F9874D0A-A1E2-E0B9-7345-0071A284F8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5125" y="1814513"/>
              <a:ext cx="42863" cy="428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2"/>
                </a:solidFill>
              </a:endParaRPr>
            </a:p>
          </p:txBody>
        </p:sp>
        <p:sp>
          <p:nvSpPr>
            <p:cNvPr id="63" name="Oval 48">
              <a:extLst>
                <a:ext uri="{FF2B5EF4-FFF2-40B4-BE49-F238E27FC236}">
                  <a16:creationId xmlns:a16="http://schemas.microsoft.com/office/drawing/2014/main" id="{5D39CCFB-5352-62A9-940E-D9C00A52E5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4150" y="1739900"/>
              <a:ext cx="87313" cy="857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2"/>
                </a:solidFill>
              </a:endParaRPr>
            </a:p>
          </p:txBody>
        </p:sp>
      </p:grpSp>
      <p:pic>
        <p:nvPicPr>
          <p:cNvPr id="64" name="Рисунок 63">
            <a:extLst>
              <a:ext uri="{FF2B5EF4-FFF2-40B4-BE49-F238E27FC236}">
                <a16:creationId xmlns:a16="http://schemas.microsoft.com/office/drawing/2014/main" id="{5FE15C84-385A-0A47-4A9F-AFBA451C172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95928"/>
            <a:ext cx="730959" cy="1512329"/>
          </a:xfrm>
          <a:prstGeom prst="rect">
            <a:avLst/>
          </a:prstGeom>
        </p:spPr>
      </p:pic>
      <p:sp>
        <p:nvSpPr>
          <p:cNvPr id="8" name="Заголовок 7">
            <a:extLst>
              <a:ext uri="{FF2B5EF4-FFF2-40B4-BE49-F238E27FC236}">
                <a16:creationId xmlns:a16="http://schemas.microsoft.com/office/drawing/2014/main" id="{68D11941-C730-E2FC-78A5-7F584BDA42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295" y="327039"/>
            <a:ext cx="6144927" cy="1311128"/>
          </a:xfrm>
        </p:spPr>
        <p:txBody>
          <a:bodyPr/>
          <a:lstStyle/>
          <a:p>
            <a:r>
              <a:rPr lang="ru-RU" sz="4400" dirty="0"/>
              <a:t>Разработка</a:t>
            </a:r>
            <a:br>
              <a:rPr lang="en-US" sz="4400" dirty="0"/>
            </a:br>
            <a:endParaRPr lang="en-US" sz="4400" dirty="0"/>
          </a:p>
        </p:txBody>
      </p:sp>
      <p:pic>
        <p:nvPicPr>
          <p:cNvPr id="9" name="Рисунок 8" descr="Изображение выглядит как человек, Человеческое лицо, Подбородок, портрет&#10;&#10;Автоматически созданное описание">
            <a:extLst>
              <a:ext uri="{FF2B5EF4-FFF2-40B4-BE49-F238E27FC236}">
                <a16:creationId xmlns:a16="http://schemas.microsoft.com/office/drawing/2014/main" id="{2130089E-EDE3-BB64-385D-AA7B86CAC79F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26" r="190" b="20148"/>
          <a:stretch/>
        </p:blipFill>
        <p:spPr>
          <a:xfrm>
            <a:off x="8876860" y="4496395"/>
            <a:ext cx="1424963" cy="1288565"/>
          </a:xfrm>
          <a:prstGeom prst="roundRect">
            <a:avLst>
              <a:gd name="adj" fmla="val 8175"/>
            </a:avLst>
          </a:prstGeom>
          <a:pattFill prst="pct5">
            <a:fgClr>
              <a:srgbClr val="00AEEF"/>
            </a:fgClr>
            <a:bgClr>
              <a:schemeClr val="bg1"/>
            </a:bgClr>
          </a:pattFill>
          <a:ln w="12700" cap="flat" cmpd="sng" algn="ctr">
            <a:noFill/>
            <a:prstDash val="solid"/>
            <a:miter lim="800000"/>
          </a:ln>
          <a:effectLst/>
        </p:spPr>
      </p:pic>
    </p:spTree>
    <p:extLst>
      <p:ext uri="{BB962C8B-B14F-4D97-AF65-F5344CB8AC3E}">
        <p14:creationId xmlns:p14="http://schemas.microsoft.com/office/powerpoint/2010/main" val="21494216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Текст 22">
            <a:extLst>
              <a:ext uri="{FF2B5EF4-FFF2-40B4-BE49-F238E27FC236}">
                <a16:creationId xmlns:a16="http://schemas.microsoft.com/office/drawing/2014/main" id="{A61CAFBA-1D42-4C32-635D-B24D0C95953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353818" y="131524"/>
            <a:ext cx="1558336" cy="313932"/>
          </a:xfrm>
        </p:spPr>
        <p:txBody>
          <a:bodyPr/>
          <a:lstStyle/>
          <a:p>
            <a:r>
              <a:rPr lang="ru-RU" sz="1600" dirty="0"/>
              <a:t>Команда</a:t>
            </a:r>
            <a:endParaRPr lang="en-US" sz="1600" dirty="0"/>
          </a:p>
        </p:txBody>
      </p:sp>
      <p:pic>
        <p:nvPicPr>
          <p:cNvPr id="54" name="Рисунок 53" descr="Изображение выглядит как снимок экрана, синий, Цвет электрик&#10;&#10;Автоматически созданное описание">
            <a:extLst>
              <a:ext uri="{FF2B5EF4-FFF2-40B4-BE49-F238E27FC236}">
                <a16:creationId xmlns:a16="http://schemas.microsoft.com/office/drawing/2014/main" id="{67AC4CFB-8F24-FC80-14F8-832FAF8CAF7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0480" y="-13334"/>
            <a:ext cx="5811520" cy="2422940"/>
          </a:xfrm>
          <a:prstGeom prst="rect">
            <a:avLst/>
          </a:prstGeom>
        </p:spPr>
      </p:pic>
      <p:pic>
        <p:nvPicPr>
          <p:cNvPr id="10" name="Рисунок 9" descr="Изображение выглядит как снимок экрана, синий, Цвет электрик, ткань&#10;&#10;Автоматически созданное описание">
            <a:extLst>
              <a:ext uri="{FF2B5EF4-FFF2-40B4-BE49-F238E27FC236}">
                <a16:creationId xmlns:a16="http://schemas.microsoft.com/office/drawing/2014/main" id="{62730F2C-1827-38CA-BCD8-D8407B26FB3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8836" y="2531541"/>
            <a:ext cx="5583163" cy="1536244"/>
          </a:xfrm>
          <a:prstGeom prst="rect">
            <a:avLst/>
          </a:prstGeom>
        </p:spPr>
      </p:pic>
      <p:pic>
        <p:nvPicPr>
          <p:cNvPr id="19" name="Рисунок 18" descr="Изображение выглядит как снимок экрана, синий, Цвет электрик, ткань&#10;&#10;Автоматически созданное описание">
            <a:extLst>
              <a:ext uri="{FF2B5EF4-FFF2-40B4-BE49-F238E27FC236}">
                <a16:creationId xmlns:a16="http://schemas.microsoft.com/office/drawing/2014/main" id="{A58D3A34-FDAA-3661-414F-8DAD304BF0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8835" y="4279903"/>
            <a:ext cx="5583163" cy="1560827"/>
          </a:xfrm>
          <a:prstGeom prst="rect">
            <a:avLst/>
          </a:prstGeom>
        </p:spPr>
      </p:pic>
      <p:pic>
        <p:nvPicPr>
          <p:cNvPr id="38" name="Рисунок 37">
            <a:extLst>
              <a:ext uri="{FF2B5EF4-FFF2-40B4-BE49-F238E27FC236}">
                <a16:creationId xmlns:a16="http://schemas.microsoft.com/office/drawing/2014/main" id="{63C041E4-390C-6979-F65D-D513FB3574B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336" y="6364224"/>
            <a:ext cx="1792224" cy="158496"/>
          </a:xfrm>
          <a:prstGeom prst="rect">
            <a:avLst/>
          </a:prstGeom>
        </p:spPr>
      </p:pic>
      <p:pic>
        <p:nvPicPr>
          <p:cNvPr id="43" name="Рисунок 42">
            <a:extLst>
              <a:ext uri="{FF2B5EF4-FFF2-40B4-BE49-F238E27FC236}">
                <a16:creationId xmlns:a16="http://schemas.microsoft.com/office/drawing/2014/main" id="{D0D408D7-51B3-D704-3D05-CA3ABDE5C0E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337" y="379670"/>
            <a:ext cx="2322576" cy="132394"/>
          </a:xfrm>
          <a:prstGeom prst="rect">
            <a:avLst/>
          </a:prstGeom>
        </p:spPr>
      </p:pic>
      <p:pic>
        <p:nvPicPr>
          <p:cNvPr id="45" name="Рисунок 44">
            <a:extLst>
              <a:ext uri="{FF2B5EF4-FFF2-40B4-BE49-F238E27FC236}">
                <a16:creationId xmlns:a16="http://schemas.microsoft.com/office/drawing/2014/main" id="{3F8B6C02-2A8E-62F3-9512-E93F50D2335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336" y="512065"/>
            <a:ext cx="2322576" cy="123846"/>
          </a:xfrm>
          <a:prstGeom prst="rect">
            <a:avLst/>
          </a:prstGeom>
        </p:spPr>
      </p:pic>
      <p:sp>
        <p:nvSpPr>
          <p:cNvPr id="8" name="Заголовок 7">
            <a:extLst>
              <a:ext uri="{FF2B5EF4-FFF2-40B4-BE49-F238E27FC236}">
                <a16:creationId xmlns:a16="http://schemas.microsoft.com/office/drawing/2014/main" id="{68D11941-C730-E2FC-78A5-7F584BDA42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295" y="327039"/>
            <a:ext cx="6144927" cy="1311128"/>
          </a:xfrm>
        </p:spPr>
        <p:txBody>
          <a:bodyPr/>
          <a:lstStyle/>
          <a:p>
            <a:r>
              <a:rPr lang="ru-RU" sz="4400" dirty="0"/>
              <a:t>Разработка</a:t>
            </a:r>
            <a:br>
              <a:rPr lang="en-US" sz="4400" dirty="0"/>
            </a:br>
            <a:endParaRPr lang="en-US" sz="4400" dirty="0"/>
          </a:p>
        </p:txBody>
      </p:sp>
      <p:pic>
        <p:nvPicPr>
          <p:cNvPr id="13" name="Рисунок 12" descr="Изображение выглядит как снимок экрана, Цвет электрик, Прямоугольник, дизайн">
            <a:extLst>
              <a:ext uri="{FF2B5EF4-FFF2-40B4-BE49-F238E27FC236}">
                <a16:creationId xmlns:a16="http://schemas.microsoft.com/office/drawing/2014/main" id="{623DAB21-03E8-8462-6BFB-6EB73558747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1684" y="4391809"/>
            <a:ext cx="3236859" cy="1497739"/>
          </a:xfrm>
          <a:prstGeom prst="rect">
            <a:avLst/>
          </a:prstGeom>
        </p:spPr>
      </p:pic>
      <p:sp>
        <p:nvSpPr>
          <p:cNvPr id="14" name="Текст 28">
            <a:extLst>
              <a:ext uri="{FF2B5EF4-FFF2-40B4-BE49-F238E27FC236}">
                <a16:creationId xmlns:a16="http://schemas.microsoft.com/office/drawing/2014/main" id="{D61F4052-5C1B-AB2A-161C-377BEF044880}"/>
              </a:ext>
            </a:extLst>
          </p:cNvPr>
          <p:cNvSpPr txBox="1">
            <a:spLocks/>
          </p:cNvSpPr>
          <p:nvPr/>
        </p:nvSpPr>
        <p:spPr>
          <a:xfrm>
            <a:off x="10476485" y="5295165"/>
            <a:ext cx="2374438" cy="315984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accent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Developer</a:t>
            </a:r>
          </a:p>
        </p:txBody>
      </p:sp>
      <p:sp>
        <p:nvSpPr>
          <p:cNvPr id="18" name="Текст 27">
            <a:extLst>
              <a:ext uri="{FF2B5EF4-FFF2-40B4-BE49-F238E27FC236}">
                <a16:creationId xmlns:a16="http://schemas.microsoft.com/office/drawing/2014/main" id="{BF6CAA3A-8C26-1DEC-B211-E996E152F1D2}"/>
              </a:ext>
            </a:extLst>
          </p:cNvPr>
          <p:cNvSpPr txBox="1">
            <a:spLocks/>
          </p:cNvSpPr>
          <p:nvPr/>
        </p:nvSpPr>
        <p:spPr>
          <a:xfrm>
            <a:off x="9989493" y="4580583"/>
            <a:ext cx="2374438" cy="611449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60000"/>
              </a:lnSpc>
            </a:pPr>
            <a:r>
              <a:rPr lang="ru-RU" sz="2000" b="1" dirty="0" err="1">
                <a:latin typeface="Monolith"/>
              </a:rPr>
              <a:t>Аккузин</a:t>
            </a:r>
            <a:r>
              <a:rPr lang="ru-RU" sz="2000" b="1" dirty="0">
                <a:latin typeface="Monolith"/>
              </a:rPr>
              <a:t> </a:t>
            </a:r>
          </a:p>
          <a:p>
            <a:pPr algn="ctr">
              <a:lnSpc>
                <a:spcPct val="60000"/>
              </a:lnSpc>
            </a:pPr>
            <a:r>
              <a:rPr lang="ru-RU" sz="2000" b="1" dirty="0">
                <a:latin typeface="Monolith"/>
              </a:rPr>
              <a:t>Артем</a:t>
            </a:r>
            <a:endParaRPr lang="en-US" sz="2000" b="1" dirty="0">
              <a:latin typeface="Monolith"/>
            </a:endParaRPr>
          </a:p>
        </p:txBody>
      </p:sp>
      <p:pic>
        <p:nvPicPr>
          <p:cNvPr id="21" name="Рисунок 20" descr="Изображение выглядит как снимок экрана, Цвет электрик, Прямоугольник,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509170BC-7C04-9727-404E-06BC00AF101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1685" y="2529749"/>
            <a:ext cx="3236859" cy="1497739"/>
          </a:xfrm>
          <a:prstGeom prst="rect">
            <a:avLst/>
          </a:prstGeom>
        </p:spPr>
      </p:pic>
      <p:sp>
        <p:nvSpPr>
          <p:cNvPr id="40" name="Текст 28">
            <a:extLst>
              <a:ext uri="{FF2B5EF4-FFF2-40B4-BE49-F238E27FC236}">
                <a16:creationId xmlns:a16="http://schemas.microsoft.com/office/drawing/2014/main" id="{099A0AF4-56C6-D799-9DD7-50816FEAF20A}"/>
              </a:ext>
            </a:extLst>
          </p:cNvPr>
          <p:cNvSpPr txBox="1">
            <a:spLocks/>
          </p:cNvSpPr>
          <p:nvPr/>
        </p:nvSpPr>
        <p:spPr>
          <a:xfrm>
            <a:off x="10646803" y="3451287"/>
            <a:ext cx="2374438" cy="315984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accent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Developer</a:t>
            </a:r>
          </a:p>
        </p:txBody>
      </p:sp>
      <p:sp>
        <p:nvSpPr>
          <p:cNvPr id="41" name="Текст 27">
            <a:extLst>
              <a:ext uri="{FF2B5EF4-FFF2-40B4-BE49-F238E27FC236}">
                <a16:creationId xmlns:a16="http://schemas.microsoft.com/office/drawing/2014/main" id="{D61CC1FF-6DF1-A653-59EB-1AD5374150A1}"/>
              </a:ext>
            </a:extLst>
          </p:cNvPr>
          <p:cNvSpPr txBox="1">
            <a:spLocks/>
          </p:cNvSpPr>
          <p:nvPr/>
        </p:nvSpPr>
        <p:spPr>
          <a:xfrm>
            <a:off x="10030950" y="2746965"/>
            <a:ext cx="2374438" cy="611449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60000"/>
              </a:lnSpc>
            </a:pPr>
            <a:r>
              <a:rPr lang="ru-RU" sz="2000" b="1" dirty="0">
                <a:latin typeface="Monolith"/>
              </a:rPr>
              <a:t>Запольских</a:t>
            </a:r>
          </a:p>
          <a:p>
            <a:pPr algn="ctr">
              <a:lnSpc>
                <a:spcPct val="60000"/>
              </a:lnSpc>
            </a:pPr>
            <a:r>
              <a:rPr lang="ru-RU" sz="2000" b="1" dirty="0">
                <a:latin typeface="Monolith"/>
              </a:rPr>
              <a:t>Данил</a:t>
            </a:r>
            <a:endParaRPr lang="en-US" sz="2000" b="1" dirty="0">
              <a:latin typeface="Monolith"/>
            </a:endParaRPr>
          </a:p>
        </p:txBody>
      </p:sp>
      <p:pic>
        <p:nvPicPr>
          <p:cNvPr id="4" name="Рисунок 3" descr="Изображение выглядит как снимок экрана, Цвет электрик, Прямоугольник,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9FD4AE99-DC1F-3325-623D-524114602A6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9363" y="641060"/>
            <a:ext cx="3236859" cy="1497739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490A4C69-D7D6-4D02-9C63-655A4D3C975B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59" b="33915"/>
          <a:stretch/>
        </p:blipFill>
        <p:spPr>
          <a:xfrm>
            <a:off x="8923289" y="748995"/>
            <a:ext cx="1494504" cy="1249973"/>
          </a:xfrm>
          <a:prstGeom prst="roundRect">
            <a:avLst>
              <a:gd name="adj" fmla="val 15678"/>
            </a:avLst>
          </a:prstGeom>
        </p:spPr>
      </p:pic>
      <p:sp>
        <p:nvSpPr>
          <p:cNvPr id="28" name="Текст 27">
            <a:extLst>
              <a:ext uri="{FF2B5EF4-FFF2-40B4-BE49-F238E27FC236}">
                <a16:creationId xmlns:a16="http://schemas.microsoft.com/office/drawing/2014/main" id="{C1AA463F-2B40-0FAF-C5B4-E06E342C4FF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0646803" y="828818"/>
            <a:ext cx="2374438" cy="611449"/>
          </a:xfrm>
        </p:spPr>
        <p:txBody>
          <a:bodyPr/>
          <a:lstStyle/>
          <a:p>
            <a:pPr>
              <a:lnSpc>
                <a:spcPct val="60000"/>
              </a:lnSpc>
            </a:pPr>
            <a:r>
              <a:rPr lang="ru-RU" sz="2000" b="1" dirty="0">
                <a:latin typeface="Monolith"/>
              </a:rPr>
              <a:t>Аганин</a:t>
            </a:r>
          </a:p>
          <a:p>
            <a:pPr>
              <a:lnSpc>
                <a:spcPct val="60000"/>
              </a:lnSpc>
            </a:pPr>
            <a:r>
              <a:rPr lang="ru-RU" sz="2000" b="1" dirty="0">
                <a:latin typeface="Monolith"/>
              </a:rPr>
              <a:t> Данил</a:t>
            </a:r>
            <a:endParaRPr lang="en-US" sz="2000" b="1" dirty="0">
              <a:latin typeface="Monolith"/>
            </a:endParaRPr>
          </a:p>
        </p:txBody>
      </p:sp>
      <p:sp>
        <p:nvSpPr>
          <p:cNvPr id="22" name="Текст 28">
            <a:extLst>
              <a:ext uri="{FF2B5EF4-FFF2-40B4-BE49-F238E27FC236}">
                <a16:creationId xmlns:a16="http://schemas.microsoft.com/office/drawing/2014/main" id="{928BC90C-8047-BEB9-8D4C-062D66A8DD17}"/>
              </a:ext>
            </a:extLst>
          </p:cNvPr>
          <p:cNvSpPr txBox="1">
            <a:spLocks/>
          </p:cNvSpPr>
          <p:nvPr/>
        </p:nvSpPr>
        <p:spPr>
          <a:xfrm>
            <a:off x="10646803" y="1533140"/>
            <a:ext cx="2374438" cy="315984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accent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Developer</a:t>
            </a:r>
          </a:p>
        </p:txBody>
      </p:sp>
      <p:pic>
        <p:nvPicPr>
          <p:cNvPr id="32" name="Рисунок 31" descr="Изображение выглядит как снимок экрана, Цвет электрик, Прямоугольник, дизайн">
            <a:extLst>
              <a:ext uri="{FF2B5EF4-FFF2-40B4-BE49-F238E27FC236}">
                <a16:creationId xmlns:a16="http://schemas.microsoft.com/office/drawing/2014/main" id="{67CFE1B4-A398-F7BC-36FD-0D4512B6886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5408" y="6860659"/>
            <a:ext cx="3236859" cy="1497739"/>
          </a:xfrm>
          <a:prstGeom prst="rect">
            <a:avLst/>
          </a:prstGeom>
        </p:spPr>
      </p:pic>
      <p:pic>
        <p:nvPicPr>
          <p:cNvPr id="33" name="Рисунок 32" descr="Изображение выглядит как Человеческое лицо, человек, шея, Подбородок">
            <a:extLst>
              <a:ext uri="{FF2B5EF4-FFF2-40B4-BE49-F238E27FC236}">
                <a16:creationId xmlns:a16="http://schemas.microsoft.com/office/drawing/2014/main" id="{7DC7A58A-3D43-9000-A999-6699EFD3DDF9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90" t="5857" r="-1" b="16485"/>
          <a:stretch/>
        </p:blipFill>
        <p:spPr>
          <a:xfrm>
            <a:off x="8882319" y="6992066"/>
            <a:ext cx="1148632" cy="1208284"/>
          </a:xfrm>
          <a:prstGeom prst="roundRect">
            <a:avLst>
              <a:gd name="adj" fmla="val 14408"/>
            </a:avLst>
          </a:prstGeom>
        </p:spPr>
      </p:pic>
      <p:sp>
        <p:nvSpPr>
          <p:cNvPr id="34" name="Текст 27">
            <a:extLst>
              <a:ext uri="{FF2B5EF4-FFF2-40B4-BE49-F238E27FC236}">
                <a16:creationId xmlns:a16="http://schemas.microsoft.com/office/drawing/2014/main" id="{F182127D-713E-5F84-5A76-15C5D30330AD}"/>
              </a:ext>
            </a:extLst>
          </p:cNvPr>
          <p:cNvSpPr txBox="1">
            <a:spLocks/>
          </p:cNvSpPr>
          <p:nvPr/>
        </p:nvSpPr>
        <p:spPr>
          <a:xfrm>
            <a:off x="10004636" y="7136735"/>
            <a:ext cx="2023946" cy="611449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60000"/>
              </a:lnSpc>
            </a:pPr>
            <a:r>
              <a:rPr lang="ru-RU" sz="2000" b="1" dirty="0" err="1">
                <a:latin typeface="Monolith"/>
              </a:rPr>
              <a:t>Долгоаршинных</a:t>
            </a:r>
            <a:endParaRPr lang="ru-RU" sz="2000" b="1" dirty="0">
              <a:latin typeface="Monolith"/>
            </a:endParaRPr>
          </a:p>
          <a:p>
            <a:pPr algn="ctr">
              <a:lnSpc>
                <a:spcPct val="60000"/>
              </a:lnSpc>
            </a:pPr>
            <a:r>
              <a:rPr lang="ru-RU" sz="2000" b="1" dirty="0">
                <a:latin typeface="Monolith"/>
              </a:rPr>
              <a:t> Ренат</a:t>
            </a:r>
            <a:endParaRPr lang="en-US" sz="2000" b="1" dirty="0">
              <a:latin typeface="Monolith"/>
            </a:endParaRPr>
          </a:p>
        </p:txBody>
      </p:sp>
      <p:sp>
        <p:nvSpPr>
          <p:cNvPr id="35" name="Текст 28">
            <a:extLst>
              <a:ext uri="{FF2B5EF4-FFF2-40B4-BE49-F238E27FC236}">
                <a16:creationId xmlns:a16="http://schemas.microsoft.com/office/drawing/2014/main" id="{A792F7F9-22F3-4734-541E-C3D7802D4EC8}"/>
              </a:ext>
            </a:extLst>
          </p:cNvPr>
          <p:cNvSpPr txBox="1">
            <a:spLocks/>
          </p:cNvSpPr>
          <p:nvPr/>
        </p:nvSpPr>
        <p:spPr>
          <a:xfrm>
            <a:off x="10460209" y="7764015"/>
            <a:ext cx="2374438" cy="315984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accent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Developer</a:t>
            </a:r>
          </a:p>
        </p:txBody>
      </p:sp>
      <p:pic>
        <p:nvPicPr>
          <p:cNvPr id="39" name="Рисунок 38" descr="Изображение выглядит как Человеческое лицо, человек, Подбородок, Лоб">
            <a:extLst>
              <a:ext uri="{FF2B5EF4-FFF2-40B4-BE49-F238E27FC236}">
                <a16:creationId xmlns:a16="http://schemas.microsoft.com/office/drawing/2014/main" id="{AC74B133-27A0-D749-ADCD-90CD76D8CC83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9" t="14966" b="24169"/>
          <a:stretch/>
        </p:blipFill>
        <p:spPr>
          <a:xfrm>
            <a:off x="8908803" y="2636224"/>
            <a:ext cx="1508989" cy="1266934"/>
          </a:xfrm>
          <a:prstGeom prst="roundRect">
            <a:avLst>
              <a:gd name="adj" fmla="val 15950"/>
            </a:avLst>
          </a:prstGeom>
        </p:spPr>
      </p:pic>
      <p:pic>
        <p:nvPicPr>
          <p:cNvPr id="2" name="Рисунок 1" descr="Изображение выглядит как человек, Человеческое лицо, Подбородок, портрет&#10;&#10;Автоматически созданное описание">
            <a:extLst>
              <a:ext uri="{FF2B5EF4-FFF2-40B4-BE49-F238E27FC236}">
                <a16:creationId xmlns:a16="http://schemas.microsoft.com/office/drawing/2014/main" id="{672FE9BC-01F1-232F-7D7C-4FC7FCC72FF2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26" r="190" b="20148"/>
          <a:stretch/>
        </p:blipFill>
        <p:spPr>
          <a:xfrm>
            <a:off x="8876860" y="4506062"/>
            <a:ext cx="1424963" cy="1288565"/>
          </a:xfrm>
          <a:prstGeom prst="roundRect">
            <a:avLst>
              <a:gd name="adj" fmla="val 8175"/>
            </a:avLst>
          </a:prstGeom>
          <a:pattFill prst="pct5">
            <a:fgClr>
              <a:srgbClr val="00AEEF"/>
            </a:fgClr>
            <a:bgClr>
              <a:schemeClr val="bg1"/>
            </a:bgClr>
          </a:pattFill>
          <a:ln w="12700" cap="flat" cmpd="sng" algn="ctr">
            <a:noFill/>
            <a:prstDash val="solid"/>
            <a:miter lim="800000"/>
          </a:ln>
          <a:effectLst/>
        </p:spPr>
      </p:pic>
    </p:spTree>
    <p:extLst>
      <p:ext uri="{BB962C8B-B14F-4D97-AF65-F5344CB8AC3E}">
        <p14:creationId xmlns:p14="http://schemas.microsoft.com/office/powerpoint/2010/main" val="2319867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Текст 22">
            <a:extLst>
              <a:ext uri="{FF2B5EF4-FFF2-40B4-BE49-F238E27FC236}">
                <a16:creationId xmlns:a16="http://schemas.microsoft.com/office/drawing/2014/main" id="{A61CAFBA-1D42-4C32-635D-B24D0C95953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353818" y="131524"/>
            <a:ext cx="1558336" cy="313932"/>
          </a:xfrm>
        </p:spPr>
        <p:txBody>
          <a:bodyPr/>
          <a:lstStyle/>
          <a:p>
            <a:r>
              <a:rPr lang="ru-RU" sz="1600" dirty="0"/>
              <a:t>Команда</a:t>
            </a:r>
            <a:endParaRPr lang="en-US" sz="1600" dirty="0"/>
          </a:p>
        </p:txBody>
      </p:sp>
      <p:pic>
        <p:nvPicPr>
          <p:cNvPr id="54" name="Рисунок 53" descr="Изображение выглядит как снимок экрана, синий, Цвет электрик&#10;&#10;Автоматически созданное описание">
            <a:extLst>
              <a:ext uri="{FF2B5EF4-FFF2-40B4-BE49-F238E27FC236}">
                <a16:creationId xmlns:a16="http://schemas.microsoft.com/office/drawing/2014/main" id="{67AC4CFB-8F24-FC80-14F8-832FAF8CAF7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0480" y="-13334"/>
            <a:ext cx="5811520" cy="2422940"/>
          </a:xfrm>
          <a:prstGeom prst="rect">
            <a:avLst/>
          </a:prstGeom>
        </p:spPr>
      </p:pic>
      <p:pic>
        <p:nvPicPr>
          <p:cNvPr id="10" name="Рисунок 9" descr="Изображение выглядит как снимок экрана, синий, Цвет электрик, ткань&#10;&#10;Автоматически созданное описание">
            <a:extLst>
              <a:ext uri="{FF2B5EF4-FFF2-40B4-BE49-F238E27FC236}">
                <a16:creationId xmlns:a16="http://schemas.microsoft.com/office/drawing/2014/main" id="{62730F2C-1827-38CA-BCD8-D8407B26FB3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8836" y="2531541"/>
            <a:ext cx="5583163" cy="1536244"/>
          </a:xfrm>
          <a:prstGeom prst="rect">
            <a:avLst/>
          </a:prstGeom>
        </p:spPr>
      </p:pic>
      <p:pic>
        <p:nvPicPr>
          <p:cNvPr id="19" name="Рисунок 18" descr="Изображение выглядит как снимок экрана, синий, Цвет электрик, ткань&#10;&#10;Автоматически созданное описание">
            <a:extLst>
              <a:ext uri="{FF2B5EF4-FFF2-40B4-BE49-F238E27FC236}">
                <a16:creationId xmlns:a16="http://schemas.microsoft.com/office/drawing/2014/main" id="{A58D3A34-FDAA-3661-414F-8DAD304BF0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8835" y="4279903"/>
            <a:ext cx="5583163" cy="1560827"/>
          </a:xfrm>
          <a:prstGeom prst="rect">
            <a:avLst/>
          </a:prstGeom>
        </p:spPr>
      </p:pic>
      <p:pic>
        <p:nvPicPr>
          <p:cNvPr id="38" name="Рисунок 37">
            <a:extLst>
              <a:ext uri="{FF2B5EF4-FFF2-40B4-BE49-F238E27FC236}">
                <a16:creationId xmlns:a16="http://schemas.microsoft.com/office/drawing/2014/main" id="{63C041E4-390C-6979-F65D-D513FB3574B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336" y="6364224"/>
            <a:ext cx="1792224" cy="158496"/>
          </a:xfrm>
          <a:prstGeom prst="rect">
            <a:avLst/>
          </a:prstGeom>
        </p:spPr>
      </p:pic>
      <p:pic>
        <p:nvPicPr>
          <p:cNvPr id="43" name="Рисунок 42">
            <a:extLst>
              <a:ext uri="{FF2B5EF4-FFF2-40B4-BE49-F238E27FC236}">
                <a16:creationId xmlns:a16="http://schemas.microsoft.com/office/drawing/2014/main" id="{D0D408D7-51B3-D704-3D05-CA3ABDE5C0E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337" y="379670"/>
            <a:ext cx="2322576" cy="132394"/>
          </a:xfrm>
          <a:prstGeom prst="rect">
            <a:avLst/>
          </a:prstGeom>
        </p:spPr>
      </p:pic>
      <p:pic>
        <p:nvPicPr>
          <p:cNvPr id="45" name="Рисунок 44">
            <a:extLst>
              <a:ext uri="{FF2B5EF4-FFF2-40B4-BE49-F238E27FC236}">
                <a16:creationId xmlns:a16="http://schemas.microsoft.com/office/drawing/2014/main" id="{3F8B6C02-2A8E-62F3-9512-E93F50D2335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336" y="512065"/>
            <a:ext cx="2322576" cy="123846"/>
          </a:xfrm>
          <a:prstGeom prst="rect">
            <a:avLst/>
          </a:prstGeom>
        </p:spPr>
      </p:pic>
      <p:sp>
        <p:nvSpPr>
          <p:cNvPr id="8" name="Заголовок 7">
            <a:extLst>
              <a:ext uri="{FF2B5EF4-FFF2-40B4-BE49-F238E27FC236}">
                <a16:creationId xmlns:a16="http://schemas.microsoft.com/office/drawing/2014/main" id="{68D11941-C730-E2FC-78A5-7F584BDA42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295" y="327039"/>
            <a:ext cx="6144927" cy="1311128"/>
          </a:xfrm>
        </p:spPr>
        <p:txBody>
          <a:bodyPr/>
          <a:lstStyle/>
          <a:p>
            <a:r>
              <a:rPr lang="ru-RU" sz="4400" dirty="0"/>
              <a:t>Разработка</a:t>
            </a:r>
            <a:br>
              <a:rPr lang="en-US" sz="4400" dirty="0"/>
            </a:br>
            <a:endParaRPr lang="en-US" sz="4400" dirty="0"/>
          </a:p>
        </p:txBody>
      </p:sp>
      <p:pic>
        <p:nvPicPr>
          <p:cNvPr id="13" name="Рисунок 12" descr="Изображение выглядит как снимок экрана, Цвет электрик, Прямоугольник, дизайн">
            <a:extLst>
              <a:ext uri="{FF2B5EF4-FFF2-40B4-BE49-F238E27FC236}">
                <a16:creationId xmlns:a16="http://schemas.microsoft.com/office/drawing/2014/main" id="{623DAB21-03E8-8462-6BFB-6EB73558747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1684" y="2530574"/>
            <a:ext cx="3236859" cy="1497739"/>
          </a:xfrm>
          <a:prstGeom prst="rect">
            <a:avLst/>
          </a:prstGeom>
        </p:spPr>
      </p:pic>
      <p:sp>
        <p:nvSpPr>
          <p:cNvPr id="14" name="Текст 28">
            <a:extLst>
              <a:ext uri="{FF2B5EF4-FFF2-40B4-BE49-F238E27FC236}">
                <a16:creationId xmlns:a16="http://schemas.microsoft.com/office/drawing/2014/main" id="{D61F4052-5C1B-AB2A-161C-377BEF044880}"/>
              </a:ext>
            </a:extLst>
          </p:cNvPr>
          <p:cNvSpPr txBox="1">
            <a:spLocks/>
          </p:cNvSpPr>
          <p:nvPr/>
        </p:nvSpPr>
        <p:spPr>
          <a:xfrm>
            <a:off x="10476485" y="3433930"/>
            <a:ext cx="2374438" cy="315984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accent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Developer</a:t>
            </a:r>
          </a:p>
        </p:txBody>
      </p:sp>
      <p:sp>
        <p:nvSpPr>
          <p:cNvPr id="18" name="Текст 27">
            <a:extLst>
              <a:ext uri="{FF2B5EF4-FFF2-40B4-BE49-F238E27FC236}">
                <a16:creationId xmlns:a16="http://schemas.microsoft.com/office/drawing/2014/main" id="{BF6CAA3A-8C26-1DEC-B211-E996E152F1D2}"/>
              </a:ext>
            </a:extLst>
          </p:cNvPr>
          <p:cNvSpPr txBox="1">
            <a:spLocks/>
          </p:cNvSpPr>
          <p:nvPr/>
        </p:nvSpPr>
        <p:spPr>
          <a:xfrm>
            <a:off x="9989493" y="2719348"/>
            <a:ext cx="2374438" cy="611449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60000"/>
              </a:lnSpc>
            </a:pPr>
            <a:r>
              <a:rPr lang="ru-RU" sz="2000" b="1" dirty="0" err="1">
                <a:latin typeface="Monolith"/>
              </a:rPr>
              <a:t>Аккузин</a:t>
            </a:r>
            <a:r>
              <a:rPr lang="ru-RU" sz="2000" b="1" dirty="0">
                <a:latin typeface="Monolith"/>
              </a:rPr>
              <a:t> </a:t>
            </a:r>
          </a:p>
          <a:p>
            <a:pPr algn="ctr">
              <a:lnSpc>
                <a:spcPct val="60000"/>
              </a:lnSpc>
            </a:pPr>
            <a:r>
              <a:rPr lang="ru-RU" sz="2000" b="1" dirty="0">
                <a:latin typeface="Monolith"/>
              </a:rPr>
              <a:t>Артем</a:t>
            </a:r>
            <a:endParaRPr lang="en-US" sz="2000" b="1" dirty="0">
              <a:latin typeface="Monolith"/>
            </a:endParaRPr>
          </a:p>
        </p:txBody>
      </p:sp>
      <p:pic>
        <p:nvPicPr>
          <p:cNvPr id="21" name="Рисунок 20" descr="Изображение выглядит как снимок экрана, Цвет электрик, Прямоугольник,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509170BC-7C04-9727-404E-06BC00AF101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1685" y="626883"/>
            <a:ext cx="3236859" cy="1497739"/>
          </a:xfrm>
          <a:prstGeom prst="rect">
            <a:avLst/>
          </a:prstGeom>
        </p:spPr>
      </p:pic>
      <p:sp>
        <p:nvSpPr>
          <p:cNvPr id="40" name="Текст 28">
            <a:extLst>
              <a:ext uri="{FF2B5EF4-FFF2-40B4-BE49-F238E27FC236}">
                <a16:creationId xmlns:a16="http://schemas.microsoft.com/office/drawing/2014/main" id="{099A0AF4-56C6-D799-9DD7-50816FEAF20A}"/>
              </a:ext>
            </a:extLst>
          </p:cNvPr>
          <p:cNvSpPr txBox="1">
            <a:spLocks/>
          </p:cNvSpPr>
          <p:nvPr/>
        </p:nvSpPr>
        <p:spPr>
          <a:xfrm>
            <a:off x="10646803" y="1548421"/>
            <a:ext cx="2374438" cy="315984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accent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Developer</a:t>
            </a:r>
          </a:p>
        </p:txBody>
      </p:sp>
      <p:sp>
        <p:nvSpPr>
          <p:cNvPr id="41" name="Текст 27">
            <a:extLst>
              <a:ext uri="{FF2B5EF4-FFF2-40B4-BE49-F238E27FC236}">
                <a16:creationId xmlns:a16="http://schemas.microsoft.com/office/drawing/2014/main" id="{D61CC1FF-6DF1-A653-59EB-1AD5374150A1}"/>
              </a:ext>
            </a:extLst>
          </p:cNvPr>
          <p:cNvSpPr txBox="1">
            <a:spLocks/>
          </p:cNvSpPr>
          <p:nvPr/>
        </p:nvSpPr>
        <p:spPr>
          <a:xfrm>
            <a:off x="10030950" y="844099"/>
            <a:ext cx="2374438" cy="611449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60000"/>
              </a:lnSpc>
            </a:pPr>
            <a:r>
              <a:rPr lang="ru-RU" sz="2000" b="1" dirty="0">
                <a:latin typeface="Monolith"/>
              </a:rPr>
              <a:t>Запольских</a:t>
            </a:r>
          </a:p>
          <a:p>
            <a:pPr algn="ctr">
              <a:lnSpc>
                <a:spcPct val="60000"/>
              </a:lnSpc>
            </a:pPr>
            <a:r>
              <a:rPr lang="ru-RU" sz="2000" b="1" dirty="0">
                <a:latin typeface="Monolith"/>
              </a:rPr>
              <a:t>Данил</a:t>
            </a:r>
            <a:endParaRPr lang="en-US" sz="2000" b="1" dirty="0">
              <a:latin typeface="Monolith"/>
            </a:endParaRPr>
          </a:p>
        </p:txBody>
      </p:sp>
      <p:pic>
        <p:nvPicPr>
          <p:cNvPr id="4" name="Рисунок 3" descr="Изображение выглядит как снимок экрана, Цвет электрик, Прямоугольник,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9FD4AE99-DC1F-3325-623D-524114602A6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9363" y="-1538409"/>
            <a:ext cx="3236859" cy="1497739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490A4C69-D7D6-4D02-9C63-655A4D3C975B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59" b="33915"/>
          <a:stretch/>
        </p:blipFill>
        <p:spPr>
          <a:xfrm>
            <a:off x="8923289" y="-1430474"/>
            <a:ext cx="1494504" cy="1249973"/>
          </a:xfrm>
          <a:prstGeom prst="roundRect">
            <a:avLst>
              <a:gd name="adj" fmla="val 15678"/>
            </a:avLst>
          </a:prstGeom>
        </p:spPr>
      </p:pic>
      <p:sp>
        <p:nvSpPr>
          <p:cNvPr id="28" name="Текст 27">
            <a:extLst>
              <a:ext uri="{FF2B5EF4-FFF2-40B4-BE49-F238E27FC236}">
                <a16:creationId xmlns:a16="http://schemas.microsoft.com/office/drawing/2014/main" id="{C1AA463F-2B40-0FAF-C5B4-E06E342C4FF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0646803" y="-1350651"/>
            <a:ext cx="2374438" cy="611449"/>
          </a:xfrm>
        </p:spPr>
        <p:txBody>
          <a:bodyPr/>
          <a:lstStyle/>
          <a:p>
            <a:pPr>
              <a:lnSpc>
                <a:spcPct val="60000"/>
              </a:lnSpc>
            </a:pPr>
            <a:r>
              <a:rPr lang="ru-RU" sz="2000" b="1" dirty="0">
                <a:latin typeface="Monolith"/>
              </a:rPr>
              <a:t>Аганин</a:t>
            </a:r>
          </a:p>
          <a:p>
            <a:pPr>
              <a:lnSpc>
                <a:spcPct val="60000"/>
              </a:lnSpc>
            </a:pPr>
            <a:r>
              <a:rPr lang="ru-RU" sz="2000" b="1" dirty="0">
                <a:latin typeface="Monolith"/>
              </a:rPr>
              <a:t> Данил</a:t>
            </a:r>
            <a:endParaRPr lang="en-US" sz="2000" b="1" dirty="0">
              <a:latin typeface="Monolith"/>
            </a:endParaRPr>
          </a:p>
        </p:txBody>
      </p:sp>
      <p:sp>
        <p:nvSpPr>
          <p:cNvPr id="22" name="Текст 28">
            <a:extLst>
              <a:ext uri="{FF2B5EF4-FFF2-40B4-BE49-F238E27FC236}">
                <a16:creationId xmlns:a16="http://schemas.microsoft.com/office/drawing/2014/main" id="{928BC90C-8047-BEB9-8D4C-062D66A8DD17}"/>
              </a:ext>
            </a:extLst>
          </p:cNvPr>
          <p:cNvSpPr txBox="1">
            <a:spLocks/>
          </p:cNvSpPr>
          <p:nvPr/>
        </p:nvSpPr>
        <p:spPr>
          <a:xfrm>
            <a:off x="10646803" y="-646329"/>
            <a:ext cx="2374438" cy="315984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accent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Developer</a:t>
            </a:r>
          </a:p>
        </p:txBody>
      </p:sp>
      <p:pic>
        <p:nvPicPr>
          <p:cNvPr id="3" name="Рисунок 2" descr="Изображение выглядит как снимок экрана, Цвет электрик, Прямоугольник,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CC700B7A-FD10-F60A-A06B-02F4AEE0813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5408" y="4378358"/>
            <a:ext cx="3236859" cy="1497739"/>
          </a:xfrm>
          <a:prstGeom prst="rect">
            <a:avLst/>
          </a:prstGeom>
        </p:spPr>
      </p:pic>
      <p:pic>
        <p:nvPicPr>
          <p:cNvPr id="6" name="Рисунок 5" descr="Изображение выглядит как Человеческое лицо, человек, шея, Подбородок">
            <a:extLst>
              <a:ext uri="{FF2B5EF4-FFF2-40B4-BE49-F238E27FC236}">
                <a16:creationId xmlns:a16="http://schemas.microsoft.com/office/drawing/2014/main" id="{03770A93-D638-BD1A-3BDB-25C0D7C0F001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90" t="5857" r="-1" b="16485"/>
          <a:stretch/>
        </p:blipFill>
        <p:spPr>
          <a:xfrm>
            <a:off x="8882319" y="4509765"/>
            <a:ext cx="1148632" cy="1208284"/>
          </a:xfrm>
          <a:prstGeom prst="roundRect">
            <a:avLst>
              <a:gd name="adj" fmla="val 14408"/>
            </a:avLst>
          </a:prstGeom>
        </p:spPr>
      </p:pic>
      <p:sp>
        <p:nvSpPr>
          <p:cNvPr id="7" name="Текст 27">
            <a:extLst>
              <a:ext uri="{FF2B5EF4-FFF2-40B4-BE49-F238E27FC236}">
                <a16:creationId xmlns:a16="http://schemas.microsoft.com/office/drawing/2014/main" id="{02AA03D3-8439-A38B-60E6-798176180644}"/>
              </a:ext>
            </a:extLst>
          </p:cNvPr>
          <p:cNvSpPr txBox="1">
            <a:spLocks/>
          </p:cNvSpPr>
          <p:nvPr/>
        </p:nvSpPr>
        <p:spPr>
          <a:xfrm>
            <a:off x="10004636" y="4654434"/>
            <a:ext cx="2023946" cy="611449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60000"/>
              </a:lnSpc>
            </a:pPr>
            <a:r>
              <a:rPr lang="ru-RU" sz="2000" b="1" dirty="0" err="1">
                <a:latin typeface="Monolith"/>
              </a:rPr>
              <a:t>Долгоаршинных</a:t>
            </a:r>
            <a:endParaRPr lang="ru-RU" sz="2000" b="1" dirty="0">
              <a:latin typeface="Monolith"/>
            </a:endParaRPr>
          </a:p>
          <a:p>
            <a:pPr algn="ctr">
              <a:lnSpc>
                <a:spcPct val="60000"/>
              </a:lnSpc>
            </a:pPr>
            <a:r>
              <a:rPr lang="ru-RU" sz="2000" b="1" dirty="0">
                <a:latin typeface="Monolith"/>
              </a:rPr>
              <a:t> Ренат</a:t>
            </a:r>
            <a:endParaRPr lang="en-US" sz="2000" b="1" dirty="0">
              <a:latin typeface="Monolith"/>
            </a:endParaRPr>
          </a:p>
        </p:txBody>
      </p:sp>
      <p:sp>
        <p:nvSpPr>
          <p:cNvPr id="9" name="Текст 28">
            <a:extLst>
              <a:ext uri="{FF2B5EF4-FFF2-40B4-BE49-F238E27FC236}">
                <a16:creationId xmlns:a16="http://schemas.microsoft.com/office/drawing/2014/main" id="{337F2D06-2E82-3137-2446-39FC80412891}"/>
              </a:ext>
            </a:extLst>
          </p:cNvPr>
          <p:cNvSpPr txBox="1">
            <a:spLocks/>
          </p:cNvSpPr>
          <p:nvPr/>
        </p:nvSpPr>
        <p:spPr>
          <a:xfrm>
            <a:off x="10460209" y="5281714"/>
            <a:ext cx="2374438" cy="315984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accent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Developer</a:t>
            </a:r>
          </a:p>
        </p:txBody>
      </p:sp>
      <p:pic>
        <p:nvPicPr>
          <p:cNvPr id="11" name="Рисунок 10" descr="Изображение выглядит как Человеческое лицо, человек, Подбородок, Лоб">
            <a:extLst>
              <a:ext uri="{FF2B5EF4-FFF2-40B4-BE49-F238E27FC236}">
                <a16:creationId xmlns:a16="http://schemas.microsoft.com/office/drawing/2014/main" id="{AA875B90-7361-1AC3-FE73-2518D0D75F78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9" t="14966" b="24169"/>
          <a:stretch/>
        </p:blipFill>
        <p:spPr>
          <a:xfrm>
            <a:off x="8908803" y="725044"/>
            <a:ext cx="1508989" cy="1266934"/>
          </a:xfrm>
          <a:prstGeom prst="roundRect">
            <a:avLst>
              <a:gd name="adj" fmla="val 15950"/>
            </a:avLst>
          </a:prstGeom>
        </p:spPr>
      </p:pic>
      <p:pic>
        <p:nvPicPr>
          <p:cNvPr id="5" name="Рисунок 4" descr="Изображение выглядит как человек, Человеческое лицо, Подбородок, портрет&#10;&#10;Автоматически созданное описание">
            <a:extLst>
              <a:ext uri="{FF2B5EF4-FFF2-40B4-BE49-F238E27FC236}">
                <a16:creationId xmlns:a16="http://schemas.microsoft.com/office/drawing/2014/main" id="{CE217416-3A3A-E51B-E516-0EC4BC7B5F01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26" r="190" b="20148"/>
          <a:stretch/>
        </p:blipFill>
        <p:spPr>
          <a:xfrm>
            <a:off x="8876860" y="2646353"/>
            <a:ext cx="1424963" cy="1288565"/>
          </a:xfrm>
          <a:prstGeom prst="roundRect">
            <a:avLst>
              <a:gd name="adj" fmla="val 8175"/>
            </a:avLst>
          </a:prstGeom>
          <a:pattFill prst="pct5">
            <a:fgClr>
              <a:srgbClr val="00AEEF"/>
            </a:fgClr>
            <a:bgClr>
              <a:schemeClr val="bg1"/>
            </a:bgClr>
          </a:pattFill>
          <a:ln w="12700" cap="flat" cmpd="sng" algn="ctr">
            <a:noFill/>
            <a:prstDash val="solid"/>
            <a:miter lim="800000"/>
          </a:ln>
          <a:effectLst/>
        </p:spPr>
      </p:pic>
    </p:spTree>
    <p:extLst>
      <p:ext uri="{BB962C8B-B14F-4D97-AF65-F5344CB8AC3E}">
        <p14:creationId xmlns:p14="http://schemas.microsoft.com/office/powerpoint/2010/main" val="34549507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Текст 22">
            <a:extLst>
              <a:ext uri="{FF2B5EF4-FFF2-40B4-BE49-F238E27FC236}">
                <a16:creationId xmlns:a16="http://schemas.microsoft.com/office/drawing/2014/main" id="{A61CAFBA-1D42-4C32-635D-B24D0C95953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353818" y="131524"/>
            <a:ext cx="1558336" cy="313932"/>
          </a:xfrm>
        </p:spPr>
        <p:txBody>
          <a:bodyPr/>
          <a:lstStyle/>
          <a:p>
            <a:r>
              <a:rPr lang="ru-RU" sz="1600" dirty="0"/>
              <a:t>Команда</a:t>
            </a:r>
            <a:endParaRPr lang="en-US" sz="1600" dirty="0"/>
          </a:p>
        </p:txBody>
      </p:sp>
      <p:pic>
        <p:nvPicPr>
          <p:cNvPr id="54" name="Рисунок 53" descr="Изображение выглядит как снимок экрана, синий, Цвет электрик&#10;&#10;Автоматически созданное описание">
            <a:extLst>
              <a:ext uri="{FF2B5EF4-FFF2-40B4-BE49-F238E27FC236}">
                <a16:creationId xmlns:a16="http://schemas.microsoft.com/office/drawing/2014/main" id="{67AC4CFB-8F24-FC80-14F8-832FAF8CAF7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0480" y="-13334"/>
            <a:ext cx="5811520" cy="2422940"/>
          </a:xfrm>
          <a:prstGeom prst="rect">
            <a:avLst/>
          </a:prstGeom>
        </p:spPr>
      </p:pic>
      <p:pic>
        <p:nvPicPr>
          <p:cNvPr id="10" name="Рисунок 9" descr="Изображение выглядит как снимок экрана, синий, Цвет электрик, ткань&#10;&#10;Автоматически созданное описание">
            <a:extLst>
              <a:ext uri="{FF2B5EF4-FFF2-40B4-BE49-F238E27FC236}">
                <a16:creationId xmlns:a16="http://schemas.microsoft.com/office/drawing/2014/main" id="{62730F2C-1827-38CA-BCD8-D8407B26FB3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8836" y="2531541"/>
            <a:ext cx="5583163" cy="1536244"/>
          </a:xfrm>
          <a:prstGeom prst="rect">
            <a:avLst/>
          </a:prstGeom>
        </p:spPr>
      </p:pic>
      <p:pic>
        <p:nvPicPr>
          <p:cNvPr id="19" name="Рисунок 18" descr="Изображение выглядит как снимок экрана, синий, Цвет электрик, ткань&#10;&#10;Автоматически созданное описание">
            <a:extLst>
              <a:ext uri="{FF2B5EF4-FFF2-40B4-BE49-F238E27FC236}">
                <a16:creationId xmlns:a16="http://schemas.microsoft.com/office/drawing/2014/main" id="{A58D3A34-FDAA-3661-414F-8DAD304BF0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8835" y="4279903"/>
            <a:ext cx="5583163" cy="1560827"/>
          </a:xfrm>
          <a:prstGeom prst="rect">
            <a:avLst/>
          </a:prstGeom>
        </p:spPr>
      </p:pic>
      <p:pic>
        <p:nvPicPr>
          <p:cNvPr id="38" name="Рисунок 37">
            <a:extLst>
              <a:ext uri="{FF2B5EF4-FFF2-40B4-BE49-F238E27FC236}">
                <a16:creationId xmlns:a16="http://schemas.microsoft.com/office/drawing/2014/main" id="{63C041E4-390C-6979-F65D-D513FB3574B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336" y="6364224"/>
            <a:ext cx="1792224" cy="158496"/>
          </a:xfrm>
          <a:prstGeom prst="rect">
            <a:avLst/>
          </a:prstGeom>
        </p:spPr>
      </p:pic>
      <p:pic>
        <p:nvPicPr>
          <p:cNvPr id="43" name="Рисунок 42">
            <a:extLst>
              <a:ext uri="{FF2B5EF4-FFF2-40B4-BE49-F238E27FC236}">
                <a16:creationId xmlns:a16="http://schemas.microsoft.com/office/drawing/2014/main" id="{D0D408D7-51B3-D704-3D05-CA3ABDE5C0E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337" y="379670"/>
            <a:ext cx="2322576" cy="132394"/>
          </a:xfrm>
          <a:prstGeom prst="rect">
            <a:avLst/>
          </a:prstGeom>
        </p:spPr>
      </p:pic>
      <p:pic>
        <p:nvPicPr>
          <p:cNvPr id="45" name="Рисунок 44">
            <a:extLst>
              <a:ext uri="{FF2B5EF4-FFF2-40B4-BE49-F238E27FC236}">
                <a16:creationId xmlns:a16="http://schemas.microsoft.com/office/drawing/2014/main" id="{3F8B6C02-2A8E-62F3-9512-E93F50D2335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336" y="512065"/>
            <a:ext cx="2322576" cy="123846"/>
          </a:xfrm>
          <a:prstGeom prst="rect">
            <a:avLst/>
          </a:prstGeom>
        </p:spPr>
      </p:pic>
      <p:sp>
        <p:nvSpPr>
          <p:cNvPr id="8" name="Заголовок 7">
            <a:extLst>
              <a:ext uri="{FF2B5EF4-FFF2-40B4-BE49-F238E27FC236}">
                <a16:creationId xmlns:a16="http://schemas.microsoft.com/office/drawing/2014/main" id="{68D11941-C730-E2FC-78A5-7F584BDA42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295" y="327039"/>
            <a:ext cx="6144927" cy="1311128"/>
          </a:xfrm>
        </p:spPr>
        <p:txBody>
          <a:bodyPr/>
          <a:lstStyle/>
          <a:p>
            <a:r>
              <a:rPr lang="ru-RU" sz="4400" dirty="0"/>
              <a:t>Работа</a:t>
            </a:r>
            <a:br>
              <a:rPr lang="en-US" sz="4400" dirty="0"/>
            </a:br>
            <a:endParaRPr lang="en-US" sz="4400" dirty="0"/>
          </a:p>
        </p:txBody>
      </p:sp>
      <p:pic>
        <p:nvPicPr>
          <p:cNvPr id="13" name="Рисунок 12" descr="Изображение выглядит как снимок экрана, Цвет электрик, Прямоугольник, дизайн">
            <a:extLst>
              <a:ext uri="{FF2B5EF4-FFF2-40B4-BE49-F238E27FC236}">
                <a16:creationId xmlns:a16="http://schemas.microsoft.com/office/drawing/2014/main" id="{623DAB21-03E8-8462-6BFB-6EB73558747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1684" y="2530574"/>
            <a:ext cx="3236859" cy="1497739"/>
          </a:xfrm>
          <a:prstGeom prst="rect">
            <a:avLst/>
          </a:prstGeom>
        </p:spPr>
      </p:pic>
      <p:sp>
        <p:nvSpPr>
          <p:cNvPr id="14" name="Текст 28">
            <a:extLst>
              <a:ext uri="{FF2B5EF4-FFF2-40B4-BE49-F238E27FC236}">
                <a16:creationId xmlns:a16="http://schemas.microsoft.com/office/drawing/2014/main" id="{D61F4052-5C1B-AB2A-161C-377BEF044880}"/>
              </a:ext>
            </a:extLst>
          </p:cNvPr>
          <p:cNvSpPr txBox="1">
            <a:spLocks/>
          </p:cNvSpPr>
          <p:nvPr/>
        </p:nvSpPr>
        <p:spPr>
          <a:xfrm>
            <a:off x="10476485" y="3433930"/>
            <a:ext cx="2374438" cy="315984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accent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Developer</a:t>
            </a:r>
          </a:p>
        </p:txBody>
      </p:sp>
      <p:sp>
        <p:nvSpPr>
          <p:cNvPr id="18" name="Текст 27">
            <a:extLst>
              <a:ext uri="{FF2B5EF4-FFF2-40B4-BE49-F238E27FC236}">
                <a16:creationId xmlns:a16="http://schemas.microsoft.com/office/drawing/2014/main" id="{BF6CAA3A-8C26-1DEC-B211-E996E152F1D2}"/>
              </a:ext>
            </a:extLst>
          </p:cNvPr>
          <p:cNvSpPr txBox="1">
            <a:spLocks/>
          </p:cNvSpPr>
          <p:nvPr/>
        </p:nvSpPr>
        <p:spPr>
          <a:xfrm>
            <a:off x="9989493" y="2719348"/>
            <a:ext cx="2374438" cy="611449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60000"/>
              </a:lnSpc>
            </a:pPr>
            <a:r>
              <a:rPr lang="ru-RU" sz="2000" b="1" dirty="0" err="1">
                <a:latin typeface="Monolith"/>
              </a:rPr>
              <a:t>Аккузин</a:t>
            </a:r>
            <a:r>
              <a:rPr lang="ru-RU" sz="2000" b="1" dirty="0">
                <a:latin typeface="Monolith"/>
              </a:rPr>
              <a:t> </a:t>
            </a:r>
          </a:p>
          <a:p>
            <a:pPr algn="ctr">
              <a:lnSpc>
                <a:spcPct val="60000"/>
              </a:lnSpc>
            </a:pPr>
            <a:r>
              <a:rPr lang="ru-RU" sz="2000" b="1" dirty="0">
                <a:latin typeface="Monolith"/>
              </a:rPr>
              <a:t>Артем</a:t>
            </a:r>
            <a:endParaRPr lang="en-US" sz="2000" b="1" dirty="0">
              <a:latin typeface="Monolith"/>
            </a:endParaRPr>
          </a:p>
        </p:txBody>
      </p:sp>
      <p:pic>
        <p:nvPicPr>
          <p:cNvPr id="3" name="Рисунок 2" descr="Изображение выглядит как снимок экрана, Цвет электрик, Прямоугольник,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CC700B7A-FD10-F60A-A06B-02F4AEE0813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5408" y="4378358"/>
            <a:ext cx="3236859" cy="1497739"/>
          </a:xfrm>
          <a:prstGeom prst="rect">
            <a:avLst/>
          </a:prstGeom>
        </p:spPr>
      </p:pic>
      <p:pic>
        <p:nvPicPr>
          <p:cNvPr id="6" name="Рисунок 5" descr="Изображение выглядит как Человеческое лицо, человек, шея, Подбородок">
            <a:extLst>
              <a:ext uri="{FF2B5EF4-FFF2-40B4-BE49-F238E27FC236}">
                <a16:creationId xmlns:a16="http://schemas.microsoft.com/office/drawing/2014/main" id="{03770A93-D638-BD1A-3BDB-25C0D7C0F001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90" t="5857" r="-1" b="16485"/>
          <a:stretch/>
        </p:blipFill>
        <p:spPr>
          <a:xfrm>
            <a:off x="8882319" y="4509765"/>
            <a:ext cx="1148632" cy="1208284"/>
          </a:xfrm>
          <a:prstGeom prst="roundRect">
            <a:avLst>
              <a:gd name="adj" fmla="val 14408"/>
            </a:avLst>
          </a:prstGeom>
        </p:spPr>
      </p:pic>
      <p:sp>
        <p:nvSpPr>
          <p:cNvPr id="7" name="Текст 27">
            <a:extLst>
              <a:ext uri="{FF2B5EF4-FFF2-40B4-BE49-F238E27FC236}">
                <a16:creationId xmlns:a16="http://schemas.microsoft.com/office/drawing/2014/main" id="{02AA03D3-8439-A38B-60E6-798176180644}"/>
              </a:ext>
            </a:extLst>
          </p:cNvPr>
          <p:cNvSpPr txBox="1">
            <a:spLocks/>
          </p:cNvSpPr>
          <p:nvPr/>
        </p:nvSpPr>
        <p:spPr>
          <a:xfrm>
            <a:off x="10004636" y="4654434"/>
            <a:ext cx="2023946" cy="611449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60000"/>
              </a:lnSpc>
            </a:pPr>
            <a:r>
              <a:rPr lang="ru-RU" sz="2000" b="1" dirty="0" err="1">
                <a:latin typeface="Monolith"/>
              </a:rPr>
              <a:t>Долгоаршинных</a:t>
            </a:r>
            <a:endParaRPr lang="ru-RU" sz="2000" b="1" dirty="0">
              <a:latin typeface="Monolith"/>
            </a:endParaRPr>
          </a:p>
          <a:p>
            <a:pPr algn="ctr">
              <a:lnSpc>
                <a:spcPct val="60000"/>
              </a:lnSpc>
            </a:pPr>
            <a:r>
              <a:rPr lang="ru-RU" sz="2000" b="1" dirty="0">
                <a:latin typeface="Monolith"/>
              </a:rPr>
              <a:t> Ренат</a:t>
            </a:r>
            <a:endParaRPr lang="en-US" sz="2000" b="1" dirty="0">
              <a:latin typeface="Monolith"/>
            </a:endParaRPr>
          </a:p>
        </p:txBody>
      </p:sp>
      <p:sp>
        <p:nvSpPr>
          <p:cNvPr id="9" name="Текст 28">
            <a:extLst>
              <a:ext uri="{FF2B5EF4-FFF2-40B4-BE49-F238E27FC236}">
                <a16:creationId xmlns:a16="http://schemas.microsoft.com/office/drawing/2014/main" id="{337F2D06-2E82-3137-2446-39FC80412891}"/>
              </a:ext>
            </a:extLst>
          </p:cNvPr>
          <p:cNvSpPr txBox="1">
            <a:spLocks/>
          </p:cNvSpPr>
          <p:nvPr/>
        </p:nvSpPr>
        <p:spPr>
          <a:xfrm>
            <a:off x="10460209" y="5281714"/>
            <a:ext cx="2374438" cy="315984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accent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Developer</a:t>
            </a:r>
          </a:p>
        </p:txBody>
      </p:sp>
      <p:pic>
        <p:nvPicPr>
          <p:cNvPr id="20" name="Рисунок 19" descr="Изображение выглядит как снимок экрана, вода, Цвет электрик">
            <a:extLst>
              <a:ext uri="{FF2B5EF4-FFF2-40B4-BE49-F238E27FC236}">
                <a16:creationId xmlns:a16="http://schemas.microsoft.com/office/drawing/2014/main" id="{5D094431-D4FD-9B26-1F38-A5F9B6252A0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1684" y="631565"/>
            <a:ext cx="3241286" cy="1467163"/>
          </a:xfrm>
          <a:prstGeom prst="rect">
            <a:avLst/>
          </a:prstGeom>
        </p:spPr>
      </p:pic>
      <p:sp>
        <p:nvSpPr>
          <p:cNvPr id="40" name="Текст 28">
            <a:extLst>
              <a:ext uri="{FF2B5EF4-FFF2-40B4-BE49-F238E27FC236}">
                <a16:creationId xmlns:a16="http://schemas.microsoft.com/office/drawing/2014/main" id="{099A0AF4-56C6-D799-9DD7-50816FEAF20A}"/>
              </a:ext>
            </a:extLst>
          </p:cNvPr>
          <p:cNvSpPr txBox="1">
            <a:spLocks/>
          </p:cNvSpPr>
          <p:nvPr/>
        </p:nvSpPr>
        <p:spPr>
          <a:xfrm>
            <a:off x="10646803" y="1548421"/>
            <a:ext cx="2374438" cy="315984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accent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Developer</a:t>
            </a:r>
          </a:p>
        </p:txBody>
      </p:sp>
      <p:sp>
        <p:nvSpPr>
          <p:cNvPr id="41" name="Текст 27">
            <a:extLst>
              <a:ext uri="{FF2B5EF4-FFF2-40B4-BE49-F238E27FC236}">
                <a16:creationId xmlns:a16="http://schemas.microsoft.com/office/drawing/2014/main" id="{D61CC1FF-6DF1-A653-59EB-1AD5374150A1}"/>
              </a:ext>
            </a:extLst>
          </p:cNvPr>
          <p:cNvSpPr txBox="1">
            <a:spLocks/>
          </p:cNvSpPr>
          <p:nvPr/>
        </p:nvSpPr>
        <p:spPr>
          <a:xfrm>
            <a:off x="10030950" y="844099"/>
            <a:ext cx="2374438" cy="611449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60000"/>
              </a:lnSpc>
            </a:pPr>
            <a:r>
              <a:rPr lang="ru-RU" sz="2000" b="1" dirty="0">
                <a:latin typeface="Monolith"/>
              </a:rPr>
              <a:t>Запольских</a:t>
            </a:r>
          </a:p>
          <a:p>
            <a:pPr algn="ctr">
              <a:lnSpc>
                <a:spcPct val="60000"/>
              </a:lnSpc>
            </a:pPr>
            <a:r>
              <a:rPr lang="ru-RU" sz="2000" b="1" dirty="0">
                <a:latin typeface="Monolith"/>
              </a:rPr>
              <a:t>Данил</a:t>
            </a:r>
            <a:endParaRPr lang="en-US" sz="2000" b="1" dirty="0">
              <a:latin typeface="Monolith"/>
            </a:endParaRPr>
          </a:p>
        </p:txBody>
      </p:sp>
      <p:pic>
        <p:nvPicPr>
          <p:cNvPr id="24" name="Рисунок 23" descr="Изображение выглядит как Человеческое лицо, человек, Подбородок, Лоб">
            <a:extLst>
              <a:ext uri="{FF2B5EF4-FFF2-40B4-BE49-F238E27FC236}">
                <a16:creationId xmlns:a16="http://schemas.microsoft.com/office/drawing/2014/main" id="{76EDD031-43A6-1E81-1E84-602ACEF28E32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9" t="14966" b="24169"/>
          <a:stretch/>
        </p:blipFill>
        <p:spPr>
          <a:xfrm>
            <a:off x="8908803" y="725044"/>
            <a:ext cx="1508989" cy="1266934"/>
          </a:xfrm>
          <a:prstGeom prst="roundRect">
            <a:avLst>
              <a:gd name="adj" fmla="val 15950"/>
            </a:avLst>
          </a:prstGeom>
        </p:spPr>
      </p:pic>
      <p:pic>
        <p:nvPicPr>
          <p:cNvPr id="29" name="Рисунок 28" descr="Изображение выглядит как текст, снимок экрана, диаграмма, число&#10;&#10;Автоматически созданное описание">
            <a:extLst>
              <a:ext uri="{FF2B5EF4-FFF2-40B4-BE49-F238E27FC236}">
                <a16:creationId xmlns:a16="http://schemas.microsoft.com/office/drawing/2014/main" id="{EBEF2BAE-E541-6FA7-5EBC-1802815AB57F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" r="-345"/>
          <a:stretch/>
        </p:blipFill>
        <p:spPr>
          <a:xfrm>
            <a:off x="1173399" y="2098728"/>
            <a:ext cx="6867909" cy="4007580"/>
          </a:xfrm>
          <a:prstGeom prst="roundRect">
            <a:avLst>
              <a:gd name="adj" fmla="val 10855"/>
            </a:avLst>
          </a:prstGeom>
        </p:spPr>
      </p:pic>
      <p:pic>
        <p:nvPicPr>
          <p:cNvPr id="31" name="Рисунок 30" descr="Изображение выглядит как круг, снимок экрана, дизайн, искусство&#10;&#10;Автоматически созданное описание">
            <a:extLst>
              <a:ext uri="{FF2B5EF4-FFF2-40B4-BE49-F238E27FC236}">
                <a16:creationId xmlns:a16="http://schemas.microsoft.com/office/drawing/2014/main" id="{E5122ADC-DA5D-32D6-DFFB-BAFD8BA35FB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30" y="1198136"/>
            <a:ext cx="1088020" cy="1088020"/>
          </a:xfrm>
          <a:prstGeom prst="rect">
            <a:avLst/>
          </a:prstGeom>
        </p:spPr>
      </p:pic>
      <p:pic>
        <p:nvPicPr>
          <p:cNvPr id="2" name="Рисунок 1" descr="Изображение выглядит как человек, Человеческое лицо, Подбородок, портрет&#10;&#10;Автоматически созданное описание">
            <a:extLst>
              <a:ext uri="{FF2B5EF4-FFF2-40B4-BE49-F238E27FC236}">
                <a16:creationId xmlns:a16="http://schemas.microsoft.com/office/drawing/2014/main" id="{770688FE-BB25-B3C5-245B-72F4E7C2973E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26" r="190" b="20148"/>
          <a:stretch/>
        </p:blipFill>
        <p:spPr>
          <a:xfrm>
            <a:off x="8876860" y="2646353"/>
            <a:ext cx="1424963" cy="1288565"/>
          </a:xfrm>
          <a:prstGeom prst="roundRect">
            <a:avLst>
              <a:gd name="adj" fmla="val 8175"/>
            </a:avLst>
          </a:prstGeom>
          <a:pattFill prst="pct5">
            <a:fgClr>
              <a:srgbClr val="00AEEF"/>
            </a:fgClr>
            <a:bgClr>
              <a:schemeClr val="bg1"/>
            </a:bgClr>
          </a:pattFill>
          <a:ln w="12700" cap="flat" cmpd="sng" algn="ctr">
            <a:noFill/>
            <a:prstDash val="solid"/>
            <a:miter lim="800000"/>
          </a:ln>
          <a:effectLst/>
        </p:spPr>
      </p:pic>
    </p:spTree>
    <p:extLst>
      <p:ext uri="{BB962C8B-B14F-4D97-AF65-F5344CB8AC3E}">
        <p14:creationId xmlns:p14="http://schemas.microsoft.com/office/powerpoint/2010/main" val="1160510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Текст 22">
            <a:extLst>
              <a:ext uri="{FF2B5EF4-FFF2-40B4-BE49-F238E27FC236}">
                <a16:creationId xmlns:a16="http://schemas.microsoft.com/office/drawing/2014/main" id="{A61CAFBA-1D42-4C32-635D-B24D0C95953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353818" y="131524"/>
            <a:ext cx="1558336" cy="313932"/>
          </a:xfrm>
        </p:spPr>
        <p:txBody>
          <a:bodyPr/>
          <a:lstStyle/>
          <a:p>
            <a:r>
              <a:rPr lang="ru-RU" sz="1600" dirty="0"/>
              <a:t>Команда</a:t>
            </a:r>
            <a:endParaRPr lang="en-US" sz="1600" dirty="0"/>
          </a:p>
        </p:txBody>
      </p:sp>
      <p:pic>
        <p:nvPicPr>
          <p:cNvPr id="54" name="Рисунок 53" descr="Изображение выглядит как снимок экрана, синий, Цвет электрик&#10;&#10;Автоматически созданное описание">
            <a:extLst>
              <a:ext uri="{FF2B5EF4-FFF2-40B4-BE49-F238E27FC236}">
                <a16:creationId xmlns:a16="http://schemas.microsoft.com/office/drawing/2014/main" id="{67AC4CFB-8F24-FC80-14F8-832FAF8CAF7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0480" y="-13334"/>
            <a:ext cx="5811520" cy="2422940"/>
          </a:xfrm>
          <a:prstGeom prst="rect">
            <a:avLst/>
          </a:prstGeom>
        </p:spPr>
      </p:pic>
      <p:pic>
        <p:nvPicPr>
          <p:cNvPr id="10" name="Рисунок 9" descr="Изображение выглядит как снимок экрана, синий, Цвет электрик, ткань&#10;&#10;Автоматически созданное описание">
            <a:extLst>
              <a:ext uri="{FF2B5EF4-FFF2-40B4-BE49-F238E27FC236}">
                <a16:creationId xmlns:a16="http://schemas.microsoft.com/office/drawing/2014/main" id="{62730F2C-1827-38CA-BCD8-D8407B26FB3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8836" y="2531541"/>
            <a:ext cx="5583163" cy="1536244"/>
          </a:xfrm>
          <a:prstGeom prst="rect">
            <a:avLst/>
          </a:prstGeom>
        </p:spPr>
      </p:pic>
      <p:pic>
        <p:nvPicPr>
          <p:cNvPr id="19" name="Рисунок 18" descr="Изображение выглядит как снимок экрана, синий, Цвет электрик, ткань&#10;&#10;Автоматически созданное описание">
            <a:extLst>
              <a:ext uri="{FF2B5EF4-FFF2-40B4-BE49-F238E27FC236}">
                <a16:creationId xmlns:a16="http://schemas.microsoft.com/office/drawing/2014/main" id="{A58D3A34-FDAA-3661-414F-8DAD304BF0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8835" y="4279903"/>
            <a:ext cx="5583163" cy="1560827"/>
          </a:xfrm>
          <a:prstGeom prst="rect">
            <a:avLst/>
          </a:prstGeom>
        </p:spPr>
      </p:pic>
      <p:pic>
        <p:nvPicPr>
          <p:cNvPr id="38" name="Рисунок 37">
            <a:extLst>
              <a:ext uri="{FF2B5EF4-FFF2-40B4-BE49-F238E27FC236}">
                <a16:creationId xmlns:a16="http://schemas.microsoft.com/office/drawing/2014/main" id="{63C041E4-390C-6979-F65D-D513FB3574B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336" y="6364224"/>
            <a:ext cx="1792224" cy="158496"/>
          </a:xfrm>
          <a:prstGeom prst="rect">
            <a:avLst/>
          </a:prstGeom>
        </p:spPr>
      </p:pic>
      <p:pic>
        <p:nvPicPr>
          <p:cNvPr id="43" name="Рисунок 42">
            <a:extLst>
              <a:ext uri="{FF2B5EF4-FFF2-40B4-BE49-F238E27FC236}">
                <a16:creationId xmlns:a16="http://schemas.microsoft.com/office/drawing/2014/main" id="{D0D408D7-51B3-D704-3D05-CA3ABDE5C0E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337" y="379670"/>
            <a:ext cx="2322576" cy="132394"/>
          </a:xfrm>
          <a:prstGeom prst="rect">
            <a:avLst/>
          </a:prstGeom>
        </p:spPr>
      </p:pic>
      <p:pic>
        <p:nvPicPr>
          <p:cNvPr id="45" name="Рисунок 44">
            <a:extLst>
              <a:ext uri="{FF2B5EF4-FFF2-40B4-BE49-F238E27FC236}">
                <a16:creationId xmlns:a16="http://schemas.microsoft.com/office/drawing/2014/main" id="{3F8B6C02-2A8E-62F3-9512-E93F50D2335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336" y="512065"/>
            <a:ext cx="2322576" cy="123846"/>
          </a:xfrm>
          <a:prstGeom prst="rect">
            <a:avLst/>
          </a:prstGeom>
        </p:spPr>
      </p:pic>
      <p:sp>
        <p:nvSpPr>
          <p:cNvPr id="8" name="Заголовок 7">
            <a:extLst>
              <a:ext uri="{FF2B5EF4-FFF2-40B4-BE49-F238E27FC236}">
                <a16:creationId xmlns:a16="http://schemas.microsoft.com/office/drawing/2014/main" id="{68D11941-C730-E2FC-78A5-7F584BDA42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295" y="327039"/>
            <a:ext cx="6144927" cy="1311128"/>
          </a:xfrm>
        </p:spPr>
        <p:txBody>
          <a:bodyPr/>
          <a:lstStyle/>
          <a:p>
            <a:r>
              <a:rPr lang="ru-RU" sz="4400" dirty="0"/>
              <a:t>Разработка</a:t>
            </a:r>
            <a:br>
              <a:rPr lang="en-US" sz="4400" dirty="0"/>
            </a:br>
            <a:endParaRPr lang="en-US" sz="4400" dirty="0"/>
          </a:p>
        </p:txBody>
      </p:sp>
      <p:pic>
        <p:nvPicPr>
          <p:cNvPr id="13" name="Рисунок 12" descr="Изображение выглядит как снимок экрана, Цвет электрик, Прямоугольник, дизайн">
            <a:extLst>
              <a:ext uri="{FF2B5EF4-FFF2-40B4-BE49-F238E27FC236}">
                <a16:creationId xmlns:a16="http://schemas.microsoft.com/office/drawing/2014/main" id="{623DAB21-03E8-8462-6BFB-6EB73558747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1684" y="2530574"/>
            <a:ext cx="3236859" cy="1497739"/>
          </a:xfrm>
          <a:prstGeom prst="rect">
            <a:avLst/>
          </a:prstGeom>
        </p:spPr>
      </p:pic>
      <p:sp>
        <p:nvSpPr>
          <p:cNvPr id="14" name="Текст 28">
            <a:extLst>
              <a:ext uri="{FF2B5EF4-FFF2-40B4-BE49-F238E27FC236}">
                <a16:creationId xmlns:a16="http://schemas.microsoft.com/office/drawing/2014/main" id="{D61F4052-5C1B-AB2A-161C-377BEF044880}"/>
              </a:ext>
            </a:extLst>
          </p:cNvPr>
          <p:cNvSpPr txBox="1">
            <a:spLocks/>
          </p:cNvSpPr>
          <p:nvPr/>
        </p:nvSpPr>
        <p:spPr>
          <a:xfrm>
            <a:off x="10476485" y="3433930"/>
            <a:ext cx="2374438" cy="315984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accent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Developer</a:t>
            </a:r>
          </a:p>
        </p:txBody>
      </p:sp>
      <p:sp>
        <p:nvSpPr>
          <p:cNvPr id="18" name="Текст 27">
            <a:extLst>
              <a:ext uri="{FF2B5EF4-FFF2-40B4-BE49-F238E27FC236}">
                <a16:creationId xmlns:a16="http://schemas.microsoft.com/office/drawing/2014/main" id="{BF6CAA3A-8C26-1DEC-B211-E996E152F1D2}"/>
              </a:ext>
            </a:extLst>
          </p:cNvPr>
          <p:cNvSpPr txBox="1">
            <a:spLocks/>
          </p:cNvSpPr>
          <p:nvPr/>
        </p:nvSpPr>
        <p:spPr>
          <a:xfrm>
            <a:off x="9989493" y="2719348"/>
            <a:ext cx="2374438" cy="611449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60000"/>
              </a:lnSpc>
            </a:pPr>
            <a:r>
              <a:rPr lang="ru-RU" sz="2000" b="1" dirty="0" err="1">
                <a:latin typeface="Monolith"/>
              </a:rPr>
              <a:t>Аккузин</a:t>
            </a:r>
            <a:r>
              <a:rPr lang="ru-RU" sz="2000" b="1" dirty="0">
                <a:latin typeface="Monolith"/>
              </a:rPr>
              <a:t> </a:t>
            </a:r>
          </a:p>
          <a:p>
            <a:pPr algn="ctr">
              <a:lnSpc>
                <a:spcPct val="60000"/>
              </a:lnSpc>
            </a:pPr>
            <a:r>
              <a:rPr lang="ru-RU" sz="2000" b="1" dirty="0">
                <a:latin typeface="Monolith"/>
              </a:rPr>
              <a:t>Артем</a:t>
            </a:r>
            <a:endParaRPr lang="en-US" sz="2000" b="1" dirty="0">
              <a:latin typeface="Monolith"/>
            </a:endParaRPr>
          </a:p>
        </p:txBody>
      </p:sp>
      <p:pic>
        <p:nvPicPr>
          <p:cNvPr id="21" name="Рисунок 20" descr="Изображение выглядит как снимок экрана, Цвет электрик, Прямоугольник,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509170BC-7C04-9727-404E-06BC00AF101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1685" y="626883"/>
            <a:ext cx="3236859" cy="1497739"/>
          </a:xfrm>
          <a:prstGeom prst="rect">
            <a:avLst/>
          </a:prstGeom>
        </p:spPr>
      </p:pic>
      <p:sp>
        <p:nvSpPr>
          <p:cNvPr id="40" name="Текст 28">
            <a:extLst>
              <a:ext uri="{FF2B5EF4-FFF2-40B4-BE49-F238E27FC236}">
                <a16:creationId xmlns:a16="http://schemas.microsoft.com/office/drawing/2014/main" id="{099A0AF4-56C6-D799-9DD7-50816FEAF20A}"/>
              </a:ext>
            </a:extLst>
          </p:cNvPr>
          <p:cNvSpPr txBox="1">
            <a:spLocks/>
          </p:cNvSpPr>
          <p:nvPr/>
        </p:nvSpPr>
        <p:spPr>
          <a:xfrm>
            <a:off x="10646803" y="1548421"/>
            <a:ext cx="2374438" cy="315984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accent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Developer</a:t>
            </a:r>
          </a:p>
        </p:txBody>
      </p:sp>
      <p:sp>
        <p:nvSpPr>
          <p:cNvPr id="41" name="Текст 27">
            <a:extLst>
              <a:ext uri="{FF2B5EF4-FFF2-40B4-BE49-F238E27FC236}">
                <a16:creationId xmlns:a16="http://schemas.microsoft.com/office/drawing/2014/main" id="{D61CC1FF-6DF1-A653-59EB-1AD5374150A1}"/>
              </a:ext>
            </a:extLst>
          </p:cNvPr>
          <p:cNvSpPr txBox="1">
            <a:spLocks/>
          </p:cNvSpPr>
          <p:nvPr/>
        </p:nvSpPr>
        <p:spPr>
          <a:xfrm>
            <a:off x="10030950" y="844099"/>
            <a:ext cx="2374438" cy="611449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60000"/>
              </a:lnSpc>
            </a:pPr>
            <a:r>
              <a:rPr lang="ru-RU" sz="2000" b="1" dirty="0">
                <a:latin typeface="Monolith"/>
              </a:rPr>
              <a:t>Запольских</a:t>
            </a:r>
          </a:p>
          <a:p>
            <a:pPr algn="ctr">
              <a:lnSpc>
                <a:spcPct val="60000"/>
              </a:lnSpc>
            </a:pPr>
            <a:r>
              <a:rPr lang="ru-RU" sz="2000" b="1" dirty="0">
                <a:latin typeface="Monolith"/>
              </a:rPr>
              <a:t>Данил</a:t>
            </a:r>
            <a:endParaRPr lang="en-US" sz="2000" b="1" dirty="0">
              <a:latin typeface="Monolith"/>
            </a:endParaRPr>
          </a:p>
        </p:txBody>
      </p:sp>
      <p:pic>
        <p:nvPicPr>
          <p:cNvPr id="3" name="Рисунок 2" descr="Изображение выглядит как снимок экрана, Цвет электрик, Прямоугольник,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CC700B7A-FD10-F60A-A06B-02F4AEE0813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5408" y="4378358"/>
            <a:ext cx="3236859" cy="1497739"/>
          </a:xfrm>
          <a:prstGeom prst="rect">
            <a:avLst/>
          </a:prstGeom>
        </p:spPr>
      </p:pic>
      <p:pic>
        <p:nvPicPr>
          <p:cNvPr id="6" name="Рисунок 5" descr="Изображение выглядит как Человеческое лицо, человек, шея, Подбородок">
            <a:extLst>
              <a:ext uri="{FF2B5EF4-FFF2-40B4-BE49-F238E27FC236}">
                <a16:creationId xmlns:a16="http://schemas.microsoft.com/office/drawing/2014/main" id="{03770A93-D638-BD1A-3BDB-25C0D7C0F001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90" t="5857" r="-1" b="16485"/>
          <a:stretch/>
        </p:blipFill>
        <p:spPr>
          <a:xfrm>
            <a:off x="8882319" y="4509765"/>
            <a:ext cx="1148632" cy="1208284"/>
          </a:xfrm>
          <a:prstGeom prst="roundRect">
            <a:avLst>
              <a:gd name="adj" fmla="val 14408"/>
            </a:avLst>
          </a:prstGeom>
        </p:spPr>
      </p:pic>
      <p:sp>
        <p:nvSpPr>
          <p:cNvPr id="7" name="Текст 27">
            <a:extLst>
              <a:ext uri="{FF2B5EF4-FFF2-40B4-BE49-F238E27FC236}">
                <a16:creationId xmlns:a16="http://schemas.microsoft.com/office/drawing/2014/main" id="{02AA03D3-8439-A38B-60E6-798176180644}"/>
              </a:ext>
            </a:extLst>
          </p:cNvPr>
          <p:cNvSpPr txBox="1">
            <a:spLocks/>
          </p:cNvSpPr>
          <p:nvPr/>
        </p:nvSpPr>
        <p:spPr>
          <a:xfrm>
            <a:off x="10004636" y="4654434"/>
            <a:ext cx="2023946" cy="611449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60000"/>
              </a:lnSpc>
            </a:pPr>
            <a:r>
              <a:rPr lang="ru-RU" sz="2000" b="1" dirty="0" err="1">
                <a:latin typeface="Monolith"/>
              </a:rPr>
              <a:t>Долгоаршинных</a:t>
            </a:r>
            <a:endParaRPr lang="ru-RU" sz="2000" b="1" dirty="0">
              <a:latin typeface="Monolith"/>
            </a:endParaRPr>
          </a:p>
          <a:p>
            <a:pPr algn="ctr">
              <a:lnSpc>
                <a:spcPct val="60000"/>
              </a:lnSpc>
            </a:pPr>
            <a:r>
              <a:rPr lang="ru-RU" sz="2000" b="1" dirty="0">
                <a:latin typeface="Monolith"/>
              </a:rPr>
              <a:t> Ренат</a:t>
            </a:r>
            <a:endParaRPr lang="en-US" sz="2000" b="1" dirty="0">
              <a:latin typeface="Monolith"/>
            </a:endParaRPr>
          </a:p>
        </p:txBody>
      </p:sp>
      <p:sp>
        <p:nvSpPr>
          <p:cNvPr id="9" name="Текст 28">
            <a:extLst>
              <a:ext uri="{FF2B5EF4-FFF2-40B4-BE49-F238E27FC236}">
                <a16:creationId xmlns:a16="http://schemas.microsoft.com/office/drawing/2014/main" id="{337F2D06-2E82-3137-2446-39FC80412891}"/>
              </a:ext>
            </a:extLst>
          </p:cNvPr>
          <p:cNvSpPr txBox="1">
            <a:spLocks/>
          </p:cNvSpPr>
          <p:nvPr/>
        </p:nvSpPr>
        <p:spPr>
          <a:xfrm>
            <a:off x="10460209" y="5281714"/>
            <a:ext cx="2374438" cy="315984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accent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Developer</a:t>
            </a:r>
          </a:p>
        </p:txBody>
      </p:sp>
      <p:pic>
        <p:nvPicPr>
          <p:cNvPr id="20" name="Рисунок 19" descr="Изображение выглядит как снимок экрана, Цвет электрик, Прямоугольник, дизайн">
            <a:extLst>
              <a:ext uri="{FF2B5EF4-FFF2-40B4-BE49-F238E27FC236}">
                <a16:creationId xmlns:a16="http://schemas.microsoft.com/office/drawing/2014/main" id="{5EDF6CF1-0A43-40BE-6890-18A2342DB90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5408" y="6858000"/>
            <a:ext cx="3236859" cy="1497739"/>
          </a:xfrm>
          <a:prstGeom prst="rect">
            <a:avLst/>
          </a:prstGeom>
        </p:spPr>
      </p:pic>
      <p:sp>
        <p:nvSpPr>
          <p:cNvPr id="24" name="Текст 28">
            <a:extLst>
              <a:ext uri="{FF2B5EF4-FFF2-40B4-BE49-F238E27FC236}">
                <a16:creationId xmlns:a16="http://schemas.microsoft.com/office/drawing/2014/main" id="{3FCBE0C0-6AB8-EA8D-247A-E52F0F1A46BC}"/>
              </a:ext>
            </a:extLst>
          </p:cNvPr>
          <p:cNvSpPr txBox="1">
            <a:spLocks/>
          </p:cNvSpPr>
          <p:nvPr/>
        </p:nvSpPr>
        <p:spPr>
          <a:xfrm>
            <a:off x="10460209" y="7761356"/>
            <a:ext cx="2374438" cy="315984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accent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Developer</a:t>
            </a:r>
          </a:p>
        </p:txBody>
      </p:sp>
      <p:sp>
        <p:nvSpPr>
          <p:cNvPr id="25" name="Текст 27">
            <a:extLst>
              <a:ext uri="{FF2B5EF4-FFF2-40B4-BE49-F238E27FC236}">
                <a16:creationId xmlns:a16="http://schemas.microsoft.com/office/drawing/2014/main" id="{188B8C64-54F6-C543-00C7-E32A4D31BE39}"/>
              </a:ext>
            </a:extLst>
          </p:cNvPr>
          <p:cNvSpPr txBox="1">
            <a:spLocks/>
          </p:cNvSpPr>
          <p:nvPr/>
        </p:nvSpPr>
        <p:spPr>
          <a:xfrm>
            <a:off x="9973217" y="7046774"/>
            <a:ext cx="2374438" cy="611449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60000"/>
              </a:lnSpc>
            </a:pPr>
            <a:r>
              <a:rPr lang="ru-RU" sz="2000" b="1" dirty="0">
                <a:latin typeface="Monolith"/>
              </a:rPr>
              <a:t>Швецов</a:t>
            </a:r>
          </a:p>
          <a:p>
            <a:pPr algn="ctr">
              <a:lnSpc>
                <a:spcPct val="60000"/>
              </a:lnSpc>
            </a:pPr>
            <a:r>
              <a:rPr lang="ru-RU" sz="2000" b="1" dirty="0">
                <a:latin typeface="Monolith"/>
              </a:rPr>
              <a:t>Владислав</a:t>
            </a:r>
            <a:endParaRPr lang="en-US" sz="2000" b="1" dirty="0">
              <a:latin typeface="Monolith"/>
            </a:endParaRPr>
          </a:p>
        </p:txBody>
      </p:sp>
      <p:pic>
        <p:nvPicPr>
          <p:cNvPr id="27" name="Рисунок 26" descr="Изображение выглядит как Человеческое лицо, человек, Подбородок, Лоб">
            <a:extLst>
              <a:ext uri="{FF2B5EF4-FFF2-40B4-BE49-F238E27FC236}">
                <a16:creationId xmlns:a16="http://schemas.microsoft.com/office/drawing/2014/main" id="{A3696415-A854-9194-FD01-45520832B702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9" t="14966" b="24169"/>
          <a:stretch/>
        </p:blipFill>
        <p:spPr>
          <a:xfrm>
            <a:off x="8908803" y="725044"/>
            <a:ext cx="1508989" cy="1266934"/>
          </a:xfrm>
          <a:prstGeom prst="roundRect">
            <a:avLst>
              <a:gd name="adj" fmla="val 15950"/>
            </a:avLst>
          </a:prstGeom>
        </p:spPr>
      </p:pic>
      <p:pic>
        <p:nvPicPr>
          <p:cNvPr id="31" name="Рисунок 30" descr="Изображение выглядит как человек, Человеческое лицо, шея, Подбородок&#10;&#10;Автоматически созданное описание">
            <a:extLst>
              <a:ext uri="{FF2B5EF4-FFF2-40B4-BE49-F238E27FC236}">
                <a16:creationId xmlns:a16="http://schemas.microsoft.com/office/drawing/2014/main" id="{7111BF1E-A075-6D43-57CD-772C97F1EA2C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21" b="35140"/>
          <a:stretch/>
        </p:blipFill>
        <p:spPr>
          <a:xfrm>
            <a:off x="8882319" y="6962586"/>
            <a:ext cx="1427692" cy="1288565"/>
          </a:xfrm>
          <a:prstGeom prst="roundRect">
            <a:avLst>
              <a:gd name="adj" fmla="val 11389"/>
            </a:avLst>
          </a:prstGeom>
          <a:solidFill>
            <a:schemeClr val="bg2"/>
          </a:solidFill>
        </p:spPr>
      </p:pic>
      <p:pic>
        <p:nvPicPr>
          <p:cNvPr id="2" name="Рисунок 1" descr="Изображение выглядит как человек, Человеческое лицо, Подбородок, портрет&#10;&#10;Автоматически созданное описание">
            <a:extLst>
              <a:ext uri="{FF2B5EF4-FFF2-40B4-BE49-F238E27FC236}">
                <a16:creationId xmlns:a16="http://schemas.microsoft.com/office/drawing/2014/main" id="{565A78CD-9094-701C-2505-387A2E1EF960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26" r="190" b="20148"/>
          <a:stretch/>
        </p:blipFill>
        <p:spPr>
          <a:xfrm>
            <a:off x="8876860" y="2646353"/>
            <a:ext cx="1424963" cy="1288565"/>
          </a:xfrm>
          <a:prstGeom prst="roundRect">
            <a:avLst>
              <a:gd name="adj" fmla="val 8175"/>
            </a:avLst>
          </a:prstGeom>
          <a:pattFill prst="pct5">
            <a:fgClr>
              <a:srgbClr val="00AEEF"/>
            </a:fgClr>
            <a:bgClr>
              <a:schemeClr val="bg1"/>
            </a:bgClr>
          </a:pattFill>
          <a:ln w="12700" cap="flat" cmpd="sng" algn="ctr">
            <a:noFill/>
            <a:prstDash val="solid"/>
            <a:miter lim="800000"/>
          </a:ln>
          <a:effectLst/>
        </p:spPr>
      </p:pic>
    </p:spTree>
    <p:extLst>
      <p:ext uri="{BB962C8B-B14F-4D97-AF65-F5344CB8AC3E}">
        <p14:creationId xmlns:p14="http://schemas.microsoft.com/office/powerpoint/2010/main" val="878278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Рисунок 14" descr="Изображение выглядит как логотип, Шрифт, символ, Графика">
            <a:extLst>
              <a:ext uri="{FF2B5EF4-FFF2-40B4-BE49-F238E27FC236}">
                <a16:creationId xmlns:a16="http://schemas.microsoft.com/office/drawing/2014/main" id="{015FE72A-2F57-5CE4-1D09-217E537321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88575" y="3791297"/>
            <a:ext cx="1856796" cy="1856796"/>
          </a:xfrm>
          <a:prstGeom prst="rect">
            <a:avLst/>
          </a:prstGeom>
        </p:spPr>
      </p:pic>
      <p:pic>
        <p:nvPicPr>
          <p:cNvPr id="17" name="Рисунок 16" descr="Изображение выглядит как графическая вставка, символ, Графика, Шрифт&#10;&#10;Автоматически созданное описание">
            <a:extLst>
              <a:ext uri="{FF2B5EF4-FFF2-40B4-BE49-F238E27FC236}">
                <a16:creationId xmlns:a16="http://schemas.microsoft.com/office/drawing/2014/main" id="{1BD4EEB8-232F-DF24-F4E0-5056E399BC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5639" y="525416"/>
            <a:ext cx="1856796" cy="1856796"/>
          </a:xfrm>
          <a:prstGeom prst="rect">
            <a:avLst/>
          </a:prstGeom>
        </p:spPr>
      </p:pic>
      <p:pic>
        <p:nvPicPr>
          <p:cNvPr id="21" name="Рисунок 20" descr="Изображение выглядит как Шрифт, символ, Графика, логотип">
            <a:extLst>
              <a:ext uri="{FF2B5EF4-FFF2-40B4-BE49-F238E27FC236}">
                <a16:creationId xmlns:a16="http://schemas.microsoft.com/office/drawing/2014/main" id="{F1C19EBC-7DD7-71BB-378C-ABD27C8908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1422" y="2716283"/>
            <a:ext cx="629804" cy="635929"/>
          </a:xfrm>
          <a:prstGeom prst="rect">
            <a:avLst/>
          </a:prstGeom>
        </p:spPr>
      </p:pic>
      <p:pic>
        <p:nvPicPr>
          <p:cNvPr id="25" name="Рисунок 24" descr="Изображение выглядит как Шрифт, символ, линия, скрепка&#10;&#10;Автоматически созданное описание">
            <a:extLst>
              <a:ext uri="{FF2B5EF4-FFF2-40B4-BE49-F238E27FC236}">
                <a16:creationId xmlns:a16="http://schemas.microsoft.com/office/drawing/2014/main" id="{31E55198-C696-A432-0B10-9D56896250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2939264" y="2492477"/>
            <a:ext cx="1295095" cy="1222344"/>
          </a:xfrm>
          <a:prstGeom prst="rect">
            <a:avLst/>
          </a:prstGeom>
        </p:spPr>
      </p:pic>
      <p:pic>
        <p:nvPicPr>
          <p:cNvPr id="2" name="Рисунок 1" descr="Изображение выглядит как Шрифт, символ, линия, скрепка&#10;&#10;Автоматически созданное описание">
            <a:extLst>
              <a:ext uri="{FF2B5EF4-FFF2-40B4-BE49-F238E27FC236}">
                <a16:creationId xmlns:a16="http://schemas.microsoft.com/office/drawing/2014/main" id="{6E9CD82F-7F3A-3A17-4A17-99BD3F8755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3550437" y="2455532"/>
            <a:ext cx="1295095" cy="1222344"/>
          </a:xfrm>
          <a:prstGeom prst="rect">
            <a:avLst/>
          </a:prstGeom>
        </p:spPr>
      </p:pic>
      <p:pic>
        <p:nvPicPr>
          <p:cNvPr id="4" name="Рисунок 3" descr="Изображение выглядит как логотип, символ, дизайн, Графика&#10;&#10;Автоматически созданное описание">
            <a:extLst>
              <a:ext uri="{FF2B5EF4-FFF2-40B4-BE49-F238E27FC236}">
                <a16:creationId xmlns:a16="http://schemas.microsoft.com/office/drawing/2014/main" id="{4A72E927-9786-BA87-FE0A-832D8B3D06E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5375" y="2620208"/>
            <a:ext cx="958735" cy="958735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B3693B5-2070-BEB8-B264-72ECFE5182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0295" y="242104"/>
            <a:ext cx="2458945" cy="46679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A583231-1C61-5563-EF94-A267F4D698D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0295" y="6351639"/>
            <a:ext cx="1914792" cy="221848"/>
          </a:xfrm>
          <a:prstGeom prst="rect">
            <a:avLst/>
          </a:prstGeom>
        </p:spPr>
      </p:pic>
      <p:sp>
        <p:nvSpPr>
          <p:cNvPr id="6" name="Заголовок 12">
            <a:extLst>
              <a:ext uri="{FF2B5EF4-FFF2-40B4-BE49-F238E27FC236}">
                <a16:creationId xmlns:a16="http://schemas.microsoft.com/office/drawing/2014/main" id="{A2291CF4-A61F-B865-336A-43D51051E9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3289" y="2744768"/>
            <a:ext cx="5727298" cy="1089529"/>
          </a:xfrm>
        </p:spPr>
        <p:txBody>
          <a:bodyPr/>
          <a:lstStyle/>
          <a:p>
            <a:r>
              <a:rPr lang="ru-RU" sz="7200" dirty="0"/>
              <a:t>Как сейчас?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40987110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Текст 22">
            <a:extLst>
              <a:ext uri="{FF2B5EF4-FFF2-40B4-BE49-F238E27FC236}">
                <a16:creationId xmlns:a16="http://schemas.microsoft.com/office/drawing/2014/main" id="{A61CAFBA-1D42-4C32-635D-B24D0C95953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353818" y="131524"/>
            <a:ext cx="1558336" cy="313932"/>
          </a:xfrm>
        </p:spPr>
        <p:txBody>
          <a:bodyPr/>
          <a:lstStyle/>
          <a:p>
            <a:r>
              <a:rPr lang="ru-RU" sz="1600" dirty="0"/>
              <a:t>Команда</a:t>
            </a:r>
            <a:endParaRPr lang="en-US" sz="1600" dirty="0"/>
          </a:p>
        </p:txBody>
      </p:sp>
      <p:pic>
        <p:nvPicPr>
          <p:cNvPr id="54" name="Рисунок 53" descr="Изображение выглядит как снимок экрана, синий, Цвет электрик&#10;&#10;Автоматически созданное описание">
            <a:extLst>
              <a:ext uri="{FF2B5EF4-FFF2-40B4-BE49-F238E27FC236}">
                <a16:creationId xmlns:a16="http://schemas.microsoft.com/office/drawing/2014/main" id="{67AC4CFB-8F24-FC80-14F8-832FAF8CAF7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0480" y="-13334"/>
            <a:ext cx="5811520" cy="2422940"/>
          </a:xfrm>
          <a:prstGeom prst="rect">
            <a:avLst/>
          </a:prstGeom>
        </p:spPr>
      </p:pic>
      <p:pic>
        <p:nvPicPr>
          <p:cNvPr id="10" name="Рисунок 9" descr="Изображение выглядит как снимок экрана, синий, Цвет электрик, ткань&#10;&#10;Автоматически созданное описание">
            <a:extLst>
              <a:ext uri="{FF2B5EF4-FFF2-40B4-BE49-F238E27FC236}">
                <a16:creationId xmlns:a16="http://schemas.microsoft.com/office/drawing/2014/main" id="{62730F2C-1827-38CA-BCD8-D8407B26FB3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8836" y="2531541"/>
            <a:ext cx="5583163" cy="1536244"/>
          </a:xfrm>
          <a:prstGeom prst="rect">
            <a:avLst/>
          </a:prstGeom>
        </p:spPr>
      </p:pic>
      <p:pic>
        <p:nvPicPr>
          <p:cNvPr id="19" name="Рисунок 18" descr="Изображение выглядит как снимок экрана, синий, Цвет электрик, ткань&#10;&#10;Автоматически созданное описание">
            <a:extLst>
              <a:ext uri="{FF2B5EF4-FFF2-40B4-BE49-F238E27FC236}">
                <a16:creationId xmlns:a16="http://schemas.microsoft.com/office/drawing/2014/main" id="{A58D3A34-FDAA-3661-414F-8DAD304BF0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8835" y="4279903"/>
            <a:ext cx="5583163" cy="1560827"/>
          </a:xfrm>
          <a:prstGeom prst="rect">
            <a:avLst/>
          </a:prstGeom>
        </p:spPr>
      </p:pic>
      <p:pic>
        <p:nvPicPr>
          <p:cNvPr id="38" name="Рисунок 37">
            <a:extLst>
              <a:ext uri="{FF2B5EF4-FFF2-40B4-BE49-F238E27FC236}">
                <a16:creationId xmlns:a16="http://schemas.microsoft.com/office/drawing/2014/main" id="{63C041E4-390C-6979-F65D-D513FB3574B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336" y="6364224"/>
            <a:ext cx="1792224" cy="158496"/>
          </a:xfrm>
          <a:prstGeom prst="rect">
            <a:avLst/>
          </a:prstGeom>
        </p:spPr>
      </p:pic>
      <p:pic>
        <p:nvPicPr>
          <p:cNvPr id="43" name="Рисунок 42">
            <a:extLst>
              <a:ext uri="{FF2B5EF4-FFF2-40B4-BE49-F238E27FC236}">
                <a16:creationId xmlns:a16="http://schemas.microsoft.com/office/drawing/2014/main" id="{D0D408D7-51B3-D704-3D05-CA3ABDE5C0E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337" y="379670"/>
            <a:ext cx="2322576" cy="132394"/>
          </a:xfrm>
          <a:prstGeom prst="rect">
            <a:avLst/>
          </a:prstGeom>
        </p:spPr>
      </p:pic>
      <p:pic>
        <p:nvPicPr>
          <p:cNvPr id="45" name="Рисунок 44">
            <a:extLst>
              <a:ext uri="{FF2B5EF4-FFF2-40B4-BE49-F238E27FC236}">
                <a16:creationId xmlns:a16="http://schemas.microsoft.com/office/drawing/2014/main" id="{3F8B6C02-2A8E-62F3-9512-E93F50D2335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336" y="512065"/>
            <a:ext cx="2322576" cy="123846"/>
          </a:xfrm>
          <a:prstGeom prst="rect">
            <a:avLst/>
          </a:prstGeom>
        </p:spPr>
      </p:pic>
      <p:sp>
        <p:nvSpPr>
          <p:cNvPr id="8" name="Заголовок 7">
            <a:extLst>
              <a:ext uri="{FF2B5EF4-FFF2-40B4-BE49-F238E27FC236}">
                <a16:creationId xmlns:a16="http://schemas.microsoft.com/office/drawing/2014/main" id="{68D11941-C730-E2FC-78A5-7F584BDA42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295" y="327039"/>
            <a:ext cx="6144927" cy="1311128"/>
          </a:xfrm>
        </p:spPr>
        <p:txBody>
          <a:bodyPr/>
          <a:lstStyle/>
          <a:p>
            <a:r>
              <a:rPr lang="ru-RU" sz="4400" dirty="0"/>
              <a:t>Разработка</a:t>
            </a:r>
            <a:br>
              <a:rPr lang="en-US" sz="4400" dirty="0"/>
            </a:br>
            <a:endParaRPr lang="en-US" sz="4400" dirty="0"/>
          </a:p>
        </p:txBody>
      </p:sp>
      <p:pic>
        <p:nvPicPr>
          <p:cNvPr id="13" name="Рисунок 12" descr="Изображение выглядит как снимок экрана, Цвет электрик, Прямоугольник, дизайн">
            <a:extLst>
              <a:ext uri="{FF2B5EF4-FFF2-40B4-BE49-F238E27FC236}">
                <a16:creationId xmlns:a16="http://schemas.microsoft.com/office/drawing/2014/main" id="{623DAB21-03E8-8462-6BFB-6EB73558747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1684" y="623585"/>
            <a:ext cx="3236859" cy="1497739"/>
          </a:xfrm>
          <a:prstGeom prst="rect">
            <a:avLst/>
          </a:prstGeom>
        </p:spPr>
      </p:pic>
      <p:sp>
        <p:nvSpPr>
          <p:cNvPr id="14" name="Текст 28">
            <a:extLst>
              <a:ext uri="{FF2B5EF4-FFF2-40B4-BE49-F238E27FC236}">
                <a16:creationId xmlns:a16="http://schemas.microsoft.com/office/drawing/2014/main" id="{D61F4052-5C1B-AB2A-161C-377BEF044880}"/>
              </a:ext>
            </a:extLst>
          </p:cNvPr>
          <p:cNvSpPr txBox="1">
            <a:spLocks/>
          </p:cNvSpPr>
          <p:nvPr/>
        </p:nvSpPr>
        <p:spPr>
          <a:xfrm>
            <a:off x="10476485" y="1526941"/>
            <a:ext cx="2374438" cy="315984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accent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Developer</a:t>
            </a:r>
          </a:p>
        </p:txBody>
      </p:sp>
      <p:sp>
        <p:nvSpPr>
          <p:cNvPr id="18" name="Текст 27">
            <a:extLst>
              <a:ext uri="{FF2B5EF4-FFF2-40B4-BE49-F238E27FC236}">
                <a16:creationId xmlns:a16="http://schemas.microsoft.com/office/drawing/2014/main" id="{BF6CAA3A-8C26-1DEC-B211-E996E152F1D2}"/>
              </a:ext>
            </a:extLst>
          </p:cNvPr>
          <p:cNvSpPr txBox="1">
            <a:spLocks/>
          </p:cNvSpPr>
          <p:nvPr/>
        </p:nvSpPr>
        <p:spPr>
          <a:xfrm>
            <a:off x="9989493" y="812359"/>
            <a:ext cx="2374438" cy="611449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60000"/>
              </a:lnSpc>
            </a:pPr>
            <a:r>
              <a:rPr lang="ru-RU" sz="2000" b="1" dirty="0" err="1">
                <a:latin typeface="Monolith"/>
              </a:rPr>
              <a:t>Аккузин</a:t>
            </a:r>
            <a:r>
              <a:rPr lang="ru-RU" sz="2000" b="1" dirty="0">
                <a:latin typeface="Monolith"/>
              </a:rPr>
              <a:t> </a:t>
            </a:r>
          </a:p>
          <a:p>
            <a:pPr algn="ctr">
              <a:lnSpc>
                <a:spcPct val="60000"/>
              </a:lnSpc>
            </a:pPr>
            <a:r>
              <a:rPr lang="ru-RU" sz="2000" b="1" dirty="0">
                <a:latin typeface="Monolith"/>
              </a:rPr>
              <a:t>Артем</a:t>
            </a:r>
            <a:endParaRPr lang="en-US" sz="2000" b="1" dirty="0">
              <a:latin typeface="Monolith"/>
            </a:endParaRPr>
          </a:p>
        </p:txBody>
      </p:sp>
      <p:pic>
        <p:nvPicPr>
          <p:cNvPr id="21" name="Рисунок 20" descr="Изображение выглядит как снимок экрана, Цвет электрик, Прямоугольник,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509170BC-7C04-9727-404E-06BC00AF101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1685" y="-1492730"/>
            <a:ext cx="3236859" cy="1497739"/>
          </a:xfrm>
          <a:prstGeom prst="rect">
            <a:avLst/>
          </a:prstGeom>
        </p:spPr>
      </p:pic>
      <p:sp>
        <p:nvSpPr>
          <p:cNvPr id="40" name="Текст 28">
            <a:extLst>
              <a:ext uri="{FF2B5EF4-FFF2-40B4-BE49-F238E27FC236}">
                <a16:creationId xmlns:a16="http://schemas.microsoft.com/office/drawing/2014/main" id="{099A0AF4-56C6-D799-9DD7-50816FEAF20A}"/>
              </a:ext>
            </a:extLst>
          </p:cNvPr>
          <p:cNvSpPr txBox="1">
            <a:spLocks/>
          </p:cNvSpPr>
          <p:nvPr/>
        </p:nvSpPr>
        <p:spPr>
          <a:xfrm>
            <a:off x="10646803" y="-571192"/>
            <a:ext cx="2374438" cy="315984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accent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Developer</a:t>
            </a:r>
          </a:p>
        </p:txBody>
      </p:sp>
      <p:sp>
        <p:nvSpPr>
          <p:cNvPr id="41" name="Текст 27">
            <a:extLst>
              <a:ext uri="{FF2B5EF4-FFF2-40B4-BE49-F238E27FC236}">
                <a16:creationId xmlns:a16="http://schemas.microsoft.com/office/drawing/2014/main" id="{D61CC1FF-6DF1-A653-59EB-1AD5374150A1}"/>
              </a:ext>
            </a:extLst>
          </p:cNvPr>
          <p:cNvSpPr txBox="1">
            <a:spLocks/>
          </p:cNvSpPr>
          <p:nvPr/>
        </p:nvSpPr>
        <p:spPr>
          <a:xfrm>
            <a:off x="10030950" y="-1275514"/>
            <a:ext cx="2374438" cy="611449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60000"/>
              </a:lnSpc>
            </a:pPr>
            <a:r>
              <a:rPr lang="ru-RU" sz="2000" b="1" dirty="0">
                <a:latin typeface="Monolith"/>
              </a:rPr>
              <a:t>Запольских</a:t>
            </a:r>
          </a:p>
          <a:p>
            <a:pPr algn="ctr">
              <a:lnSpc>
                <a:spcPct val="60000"/>
              </a:lnSpc>
            </a:pPr>
            <a:r>
              <a:rPr lang="ru-RU" sz="2000" b="1" dirty="0">
                <a:latin typeface="Monolith"/>
              </a:rPr>
              <a:t>Данил</a:t>
            </a:r>
            <a:endParaRPr lang="en-US" sz="2000" b="1" dirty="0">
              <a:latin typeface="Monolith"/>
            </a:endParaRPr>
          </a:p>
        </p:txBody>
      </p:sp>
      <p:pic>
        <p:nvPicPr>
          <p:cNvPr id="3" name="Рисунок 2" descr="Изображение выглядит как снимок экрана, Цвет электрик, Прямоугольник,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CC700B7A-FD10-F60A-A06B-02F4AEE0813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5408" y="2547117"/>
            <a:ext cx="3236859" cy="1497739"/>
          </a:xfrm>
          <a:prstGeom prst="rect">
            <a:avLst/>
          </a:prstGeom>
        </p:spPr>
      </p:pic>
      <p:pic>
        <p:nvPicPr>
          <p:cNvPr id="6" name="Рисунок 5" descr="Изображение выглядит как Человеческое лицо, человек, шея, Подбородок">
            <a:extLst>
              <a:ext uri="{FF2B5EF4-FFF2-40B4-BE49-F238E27FC236}">
                <a16:creationId xmlns:a16="http://schemas.microsoft.com/office/drawing/2014/main" id="{03770A93-D638-BD1A-3BDB-25C0D7C0F001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90" t="5857" r="-1" b="16485"/>
          <a:stretch/>
        </p:blipFill>
        <p:spPr>
          <a:xfrm>
            <a:off x="8882319" y="2678524"/>
            <a:ext cx="1148632" cy="1208284"/>
          </a:xfrm>
          <a:prstGeom prst="roundRect">
            <a:avLst>
              <a:gd name="adj" fmla="val 14408"/>
            </a:avLst>
          </a:prstGeom>
        </p:spPr>
      </p:pic>
      <p:sp>
        <p:nvSpPr>
          <p:cNvPr id="7" name="Текст 27">
            <a:extLst>
              <a:ext uri="{FF2B5EF4-FFF2-40B4-BE49-F238E27FC236}">
                <a16:creationId xmlns:a16="http://schemas.microsoft.com/office/drawing/2014/main" id="{02AA03D3-8439-A38B-60E6-798176180644}"/>
              </a:ext>
            </a:extLst>
          </p:cNvPr>
          <p:cNvSpPr txBox="1">
            <a:spLocks/>
          </p:cNvSpPr>
          <p:nvPr/>
        </p:nvSpPr>
        <p:spPr>
          <a:xfrm>
            <a:off x="10004636" y="2823193"/>
            <a:ext cx="2023946" cy="611449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60000"/>
              </a:lnSpc>
            </a:pPr>
            <a:r>
              <a:rPr lang="ru-RU" sz="2000" b="1" dirty="0" err="1">
                <a:latin typeface="Monolith"/>
              </a:rPr>
              <a:t>Долгоаршинных</a:t>
            </a:r>
            <a:endParaRPr lang="ru-RU" sz="2000" b="1" dirty="0">
              <a:latin typeface="Monolith"/>
            </a:endParaRPr>
          </a:p>
          <a:p>
            <a:pPr algn="ctr">
              <a:lnSpc>
                <a:spcPct val="60000"/>
              </a:lnSpc>
            </a:pPr>
            <a:r>
              <a:rPr lang="ru-RU" sz="2000" b="1" dirty="0">
                <a:latin typeface="Monolith"/>
              </a:rPr>
              <a:t> Ренат</a:t>
            </a:r>
            <a:endParaRPr lang="en-US" sz="2000" b="1" dirty="0">
              <a:latin typeface="Monolith"/>
            </a:endParaRPr>
          </a:p>
        </p:txBody>
      </p:sp>
      <p:sp>
        <p:nvSpPr>
          <p:cNvPr id="9" name="Текст 28">
            <a:extLst>
              <a:ext uri="{FF2B5EF4-FFF2-40B4-BE49-F238E27FC236}">
                <a16:creationId xmlns:a16="http://schemas.microsoft.com/office/drawing/2014/main" id="{337F2D06-2E82-3137-2446-39FC80412891}"/>
              </a:ext>
            </a:extLst>
          </p:cNvPr>
          <p:cNvSpPr txBox="1">
            <a:spLocks/>
          </p:cNvSpPr>
          <p:nvPr/>
        </p:nvSpPr>
        <p:spPr>
          <a:xfrm>
            <a:off x="10460209" y="3450473"/>
            <a:ext cx="2374438" cy="315984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accent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Developer</a:t>
            </a:r>
          </a:p>
        </p:txBody>
      </p:sp>
      <p:pic>
        <p:nvPicPr>
          <p:cNvPr id="20" name="Рисунок 19" descr="Изображение выглядит как снимок экрана, Цвет электрик, Прямоугольник, дизайн">
            <a:extLst>
              <a:ext uri="{FF2B5EF4-FFF2-40B4-BE49-F238E27FC236}">
                <a16:creationId xmlns:a16="http://schemas.microsoft.com/office/drawing/2014/main" id="{5EDF6CF1-0A43-40BE-6890-18A2342DB90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5408" y="4388839"/>
            <a:ext cx="3236859" cy="1497739"/>
          </a:xfrm>
          <a:prstGeom prst="rect">
            <a:avLst/>
          </a:prstGeom>
        </p:spPr>
      </p:pic>
      <p:sp>
        <p:nvSpPr>
          <p:cNvPr id="24" name="Текст 28">
            <a:extLst>
              <a:ext uri="{FF2B5EF4-FFF2-40B4-BE49-F238E27FC236}">
                <a16:creationId xmlns:a16="http://schemas.microsoft.com/office/drawing/2014/main" id="{3FCBE0C0-6AB8-EA8D-247A-E52F0F1A46BC}"/>
              </a:ext>
            </a:extLst>
          </p:cNvPr>
          <p:cNvSpPr txBox="1">
            <a:spLocks/>
          </p:cNvSpPr>
          <p:nvPr/>
        </p:nvSpPr>
        <p:spPr>
          <a:xfrm>
            <a:off x="10460209" y="5292195"/>
            <a:ext cx="2374438" cy="315984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accent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Developer</a:t>
            </a:r>
          </a:p>
        </p:txBody>
      </p:sp>
      <p:sp>
        <p:nvSpPr>
          <p:cNvPr id="25" name="Текст 27">
            <a:extLst>
              <a:ext uri="{FF2B5EF4-FFF2-40B4-BE49-F238E27FC236}">
                <a16:creationId xmlns:a16="http://schemas.microsoft.com/office/drawing/2014/main" id="{188B8C64-54F6-C543-00C7-E32A4D31BE39}"/>
              </a:ext>
            </a:extLst>
          </p:cNvPr>
          <p:cNvSpPr txBox="1">
            <a:spLocks/>
          </p:cNvSpPr>
          <p:nvPr/>
        </p:nvSpPr>
        <p:spPr>
          <a:xfrm>
            <a:off x="9973217" y="4577613"/>
            <a:ext cx="2374438" cy="611449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60000"/>
              </a:lnSpc>
            </a:pPr>
            <a:r>
              <a:rPr lang="ru-RU" sz="2000" b="1" dirty="0">
                <a:latin typeface="Monolith"/>
              </a:rPr>
              <a:t>Швецов</a:t>
            </a:r>
          </a:p>
          <a:p>
            <a:pPr algn="ctr">
              <a:lnSpc>
                <a:spcPct val="60000"/>
              </a:lnSpc>
            </a:pPr>
            <a:r>
              <a:rPr lang="ru-RU" sz="2000" b="1" dirty="0">
                <a:latin typeface="Monolith"/>
              </a:rPr>
              <a:t>Владислав</a:t>
            </a:r>
            <a:endParaRPr lang="en-US" sz="2000" b="1" dirty="0">
              <a:latin typeface="Monolith"/>
            </a:endParaRPr>
          </a:p>
        </p:txBody>
      </p:sp>
      <p:pic>
        <p:nvPicPr>
          <p:cNvPr id="4" name="Рисунок 3" descr="Изображение выглядит как человек, Человеческое лицо, шея, Подбородок&#10;&#10;Автоматически созданное описание">
            <a:extLst>
              <a:ext uri="{FF2B5EF4-FFF2-40B4-BE49-F238E27FC236}">
                <a16:creationId xmlns:a16="http://schemas.microsoft.com/office/drawing/2014/main" id="{655928F6-0FA3-B090-5226-51B3C146DEB3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21" b="35140"/>
          <a:stretch/>
        </p:blipFill>
        <p:spPr>
          <a:xfrm>
            <a:off x="8876860" y="4493425"/>
            <a:ext cx="1427692" cy="1288565"/>
          </a:xfrm>
          <a:prstGeom prst="roundRect">
            <a:avLst>
              <a:gd name="adj" fmla="val 11389"/>
            </a:avLst>
          </a:prstGeom>
          <a:solidFill>
            <a:schemeClr val="bg2"/>
          </a:solidFill>
        </p:spPr>
      </p:pic>
      <p:pic>
        <p:nvPicPr>
          <p:cNvPr id="11" name="Рисунок 10" descr="Изображение выглядит как Человеческое лицо, человек, Подбородок, Лоб">
            <a:extLst>
              <a:ext uri="{FF2B5EF4-FFF2-40B4-BE49-F238E27FC236}">
                <a16:creationId xmlns:a16="http://schemas.microsoft.com/office/drawing/2014/main" id="{7501A183-52AC-1721-9358-F6E3BBE244BB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9" t="14966" b="24169"/>
          <a:stretch/>
        </p:blipFill>
        <p:spPr>
          <a:xfrm>
            <a:off x="8908803" y="-1414854"/>
            <a:ext cx="1508989" cy="1266934"/>
          </a:xfrm>
          <a:prstGeom prst="roundRect">
            <a:avLst>
              <a:gd name="adj" fmla="val 15950"/>
            </a:avLst>
          </a:prstGeom>
        </p:spPr>
      </p:pic>
      <p:pic>
        <p:nvPicPr>
          <p:cNvPr id="2" name="Рисунок 1" descr="Изображение выглядит как человек, Человеческое лицо, Подбородок, портрет&#10;&#10;Автоматически созданное описание">
            <a:extLst>
              <a:ext uri="{FF2B5EF4-FFF2-40B4-BE49-F238E27FC236}">
                <a16:creationId xmlns:a16="http://schemas.microsoft.com/office/drawing/2014/main" id="{684D5703-0099-5F0B-502C-E7184261B46F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26" r="190" b="20148"/>
          <a:stretch/>
        </p:blipFill>
        <p:spPr>
          <a:xfrm>
            <a:off x="8876860" y="720528"/>
            <a:ext cx="1424963" cy="1288565"/>
          </a:xfrm>
          <a:prstGeom prst="roundRect">
            <a:avLst>
              <a:gd name="adj" fmla="val 8175"/>
            </a:avLst>
          </a:prstGeom>
          <a:pattFill prst="pct5">
            <a:fgClr>
              <a:srgbClr val="00AEEF"/>
            </a:fgClr>
            <a:bgClr>
              <a:schemeClr val="bg1"/>
            </a:bgClr>
          </a:pattFill>
          <a:ln w="12700" cap="flat" cmpd="sng" algn="ctr">
            <a:noFill/>
            <a:prstDash val="solid"/>
            <a:miter lim="800000"/>
          </a:ln>
          <a:effectLst/>
        </p:spPr>
      </p:pic>
    </p:spTree>
    <p:extLst>
      <p:ext uri="{BB962C8B-B14F-4D97-AF65-F5344CB8AC3E}">
        <p14:creationId xmlns:p14="http://schemas.microsoft.com/office/powerpoint/2010/main" val="14691983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Текст 22">
            <a:extLst>
              <a:ext uri="{FF2B5EF4-FFF2-40B4-BE49-F238E27FC236}">
                <a16:creationId xmlns:a16="http://schemas.microsoft.com/office/drawing/2014/main" id="{A61CAFBA-1D42-4C32-635D-B24D0C95953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353818" y="131524"/>
            <a:ext cx="1558336" cy="313932"/>
          </a:xfrm>
        </p:spPr>
        <p:txBody>
          <a:bodyPr/>
          <a:lstStyle/>
          <a:p>
            <a:r>
              <a:rPr lang="ru-RU" sz="1600" dirty="0"/>
              <a:t>Команда</a:t>
            </a:r>
            <a:endParaRPr lang="en-US" sz="1600" dirty="0"/>
          </a:p>
        </p:txBody>
      </p:sp>
      <p:pic>
        <p:nvPicPr>
          <p:cNvPr id="54" name="Рисунок 53" descr="Изображение выглядит как снимок экрана, синий, Цвет электрик&#10;&#10;Автоматически созданное описание">
            <a:extLst>
              <a:ext uri="{FF2B5EF4-FFF2-40B4-BE49-F238E27FC236}">
                <a16:creationId xmlns:a16="http://schemas.microsoft.com/office/drawing/2014/main" id="{67AC4CFB-8F24-FC80-14F8-832FAF8CAF7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0480" y="-13334"/>
            <a:ext cx="5811520" cy="2422940"/>
          </a:xfrm>
          <a:prstGeom prst="rect">
            <a:avLst/>
          </a:prstGeom>
        </p:spPr>
      </p:pic>
      <p:pic>
        <p:nvPicPr>
          <p:cNvPr id="10" name="Рисунок 9" descr="Изображение выглядит как снимок экрана, синий, Цвет электрик, ткань&#10;&#10;Автоматически созданное описание">
            <a:extLst>
              <a:ext uri="{FF2B5EF4-FFF2-40B4-BE49-F238E27FC236}">
                <a16:creationId xmlns:a16="http://schemas.microsoft.com/office/drawing/2014/main" id="{62730F2C-1827-38CA-BCD8-D8407B26FB3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8836" y="2531541"/>
            <a:ext cx="5583163" cy="1536244"/>
          </a:xfrm>
          <a:prstGeom prst="rect">
            <a:avLst/>
          </a:prstGeom>
        </p:spPr>
      </p:pic>
      <p:pic>
        <p:nvPicPr>
          <p:cNvPr id="19" name="Рисунок 18" descr="Изображение выглядит как снимок экрана, синий, Цвет электрик, ткань&#10;&#10;Автоматически созданное описание">
            <a:extLst>
              <a:ext uri="{FF2B5EF4-FFF2-40B4-BE49-F238E27FC236}">
                <a16:creationId xmlns:a16="http://schemas.microsoft.com/office/drawing/2014/main" id="{A58D3A34-FDAA-3661-414F-8DAD304BF0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8835" y="4279903"/>
            <a:ext cx="5583163" cy="1560827"/>
          </a:xfrm>
          <a:prstGeom prst="rect">
            <a:avLst/>
          </a:prstGeom>
        </p:spPr>
      </p:pic>
      <p:pic>
        <p:nvPicPr>
          <p:cNvPr id="38" name="Рисунок 37">
            <a:extLst>
              <a:ext uri="{FF2B5EF4-FFF2-40B4-BE49-F238E27FC236}">
                <a16:creationId xmlns:a16="http://schemas.microsoft.com/office/drawing/2014/main" id="{63C041E4-390C-6979-F65D-D513FB3574B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336" y="6364224"/>
            <a:ext cx="1792224" cy="158496"/>
          </a:xfrm>
          <a:prstGeom prst="rect">
            <a:avLst/>
          </a:prstGeom>
        </p:spPr>
      </p:pic>
      <p:pic>
        <p:nvPicPr>
          <p:cNvPr id="43" name="Рисунок 42">
            <a:extLst>
              <a:ext uri="{FF2B5EF4-FFF2-40B4-BE49-F238E27FC236}">
                <a16:creationId xmlns:a16="http://schemas.microsoft.com/office/drawing/2014/main" id="{D0D408D7-51B3-D704-3D05-CA3ABDE5C0E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337" y="379670"/>
            <a:ext cx="2322576" cy="132394"/>
          </a:xfrm>
          <a:prstGeom prst="rect">
            <a:avLst/>
          </a:prstGeom>
        </p:spPr>
      </p:pic>
      <p:pic>
        <p:nvPicPr>
          <p:cNvPr id="45" name="Рисунок 44">
            <a:extLst>
              <a:ext uri="{FF2B5EF4-FFF2-40B4-BE49-F238E27FC236}">
                <a16:creationId xmlns:a16="http://schemas.microsoft.com/office/drawing/2014/main" id="{3F8B6C02-2A8E-62F3-9512-E93F50D2335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336" y="512065"/>
            <a:ext cx="2322576" cy="123846"/>
          </a:xfrm>
          <a:prstGeom prst="rect">
            <a:avLst/>
          </a:prstGeom>
        </p:spPr>
      </p:pic>
      <p:sp>
        <p:nvSpPr>
          <p:cNvPr id="8" name="Заголовок 7">
            <a:extLst>
              <a:ext uri="{FF2B5EF4-FFF2-40B4-BE49-F238E27FC236}">
                <a16:creationId xmlns:a16="http://schemas.microsoft.com/office/drawing/2014/main" id="{68D11941-C730-E2FC-78A5-7F584BDA42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295" y="327039"/>
            <a:ext cx="6144927" cy="1311128"/>
          </a:xfrm>
        </p:spPr>
        <p:txBody>
          <a:bodyPr/>
          <a:lstStyle/>
          <a:p>
            <a:r>
              <a:rPr lang="ru-RU" sz="4400" dirty="0"/>
              <a:t>Разработка</a:t>
            </a:r>
            <a:br>
              <a:rPr lang="en-US" sz="4400" dirty="0"/>
            </a:br>
            <a:endParaRPr lang="en-US" sz="4400" dirty="0"/>
          </a:p>
        </p:txBody>
      </p:sp>
      <p:pic>
        <p:nvPicPr>
          <p:cNvPr id="3" name="Рисунок 2" descr="Изображение выглядит как снимок экрана, Цвет электрик, Прямоугольник,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CC700B7A-FD10-F60A-A06B-02F4AEE0813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5408" y="2547117"/>
            <a:ext cx="3236859" cy="1497739"/>
          </a:xfrm>
          <a:prstGeom prst="rect">
            <a:avLst/>
          </a:prstGeom>
        </p:spPr>
      </p:pic>
      <p:pic>
        <p:nvPicPr>
          <p:cNvPr id="6" name="Рисунок 5" descr="Изображение выглядит как Человеческое лицо, человек, шея, Подбородок">
            <a:extLst>
              <a:ext uri="{FF2B5EF4-FFF2-40B4-BE49-F238E27FC236}">
                <a16:creationId xmlns:a16="http://schemas.microsoft.com/office/drawing/2014/main" id="{03770A93-D638-BD1A-3BDB-25C0D7C0F001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90" t="5857" r="-1" b="16485"/>
          <a:stretch/>
        </p:blipFill>
        <p:spPr>
          <a:xfrm>
            <a:off x="8882319" y="2678524"/>
            <a:ext cx="1148632" cy="1208284"/>
          </a:xfrm>
          <a:prstGeom prst="roundRect">
            <a:avLst>
              <a:gd name="adj" fmla="val 14408"/>
            </a:avLst>
          </a:prstGeom>
        </p:spPr>
      </p:pic>
      <p:sp>
        <p:nvSpPr>
          <p:cNvPr id="7" name="Текст 27">
            <a:extLst>
              <a:ext uri="{FF2B5EF4-FFF2-40B4-BE49-F238E27FC236}">
                <a16:creationId xmlns:a16="http://schemas.microsoft.com/office/drawing/2014/main" id="{02AA03D3-8439-A38B-60E6-798176180644}"/>
              </a:ext>
            </a:extLst>
          </p:cNvPr>
          <p:cNvSpPr txBox="1">
            <a:spLocks/>
          </p:cNvSpPr>
          <p:nvPr/>
        </p:nvSpPr>
        <p:spPr>
          <a:xfrm>
            <a:off x="10004636" y="2823193"/>
            <a:ext cx="2023946" cy="611449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60000"/>
              </a:lnSpc>
            </a:pPr>
            <a:r>
              <a:rPr lang="ru-RU" sz="2000" b="1" dirty="0" err="1">
                <a:latin typeface="Monolith"/>
              </a:rPr>
              <a:t>Долгоаршинных</a:t>
            </a:r>
            <a:endParaRPr lang="ru-RU" sz="2000" b="1" dirty="0">
              <a:latin typeface="Monolith"/>
            </a:endParaRPr>
          </a:p>
          <a:p>
            <a:pPr algn="ctr">
              <a:lnSpc>
                <a:spcPct val="60000"/>
              </a:lnSpc>
            </a:pPr>
            <a:r>
              <a:rPr lang="ru-RU" sz="2000" b="1" dirty="0">
                <a:latin typeface="Monolith"/>
              </a:rPr>
              <a:t> Ренат</a:t>
            </a:r>
            <a:endParaRPr lang="en-US" sz="2000" b="1" dirty="0">
              <a:latin typeface="Monolith"/>
            </a:endParaRPr>
          </a:p>
        </p:txBody>
      </p:sp>
      <p:sp>
        <p:nvSpPr>
          <p:cNvPr id="9" name="Текст 28">
            <a:extLst>
              <a:ext uri="{FF2B5EF4-FFF2-40B4-BE49-F238E27FC236}">
                <a16:creationId xmlns:a16="http://schemas.microsoft.com/office/drawing/2014/main" id="{337F2D06-2E82-3137-2446-39FC80412891}"/>
              </a:ext>
            </a:extLst>
          </p:cNvPr>
          <p:cNvSpPr txBox="1">
            <a:spLocks/>
          </p:cNvSpPr>
          <p:nvPr/>
        </p:nvSpPr>
        <p:spPr>
          <a:xfrm>
            <a:off x="10460209" y="3450473"/>
            <a:ext cx="2374438" cy="315984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accent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Developer</a:t>
            </a:r>
          </a:p>
        </p:txBody>
      </p:sp>
      <p:pic>
        <p:nvPicPr>
          <p:cNvPr id="20" name="Рисунок 19" descr="Изображение выглядит как снимок экрана, Цвет электрик, Прямоугольник, дизайн">
            <a:extLst>
              <a:ext uri="{FF2B5EF4-FFF2-40B4-BE49-F238E27FC236}">
                <a16:creationId xmlns:a16="http://schemas.microsoft.com/office/drawing/2014/main" id="{5EDF6CF1-0A43-40BE-6890-18A2342DB90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5408" y="4388839"/>
            <a:ext cx="3236859" cy="1497739"/>
          </a:xfrm>
          <a:prstGeom prst="rect">
            <a:avLst/>
          </a:prstGeom>
        </p:spPr>
      </p:pic>
      <p:sp>
        <p:nvSpPr>
          <p:cNvPr id="24" name="Текст 28">
            <a:extLst>
              <a:ext uri="{FF2B5EF4-FFF2-40B4-BE49-F238E27FC236}">
                <a16:creationId xmlns:a16="http://schemas.microsoft.com/office/drawing/2014/main" id="{3FCBE0C0-6AB8-EA8D-247A-E52F0F1A46BC}"/>
              </a:ext>
            </a:extLst>
          </p:cNvPr>
          <p:cNvSpPr txBox="1">
            <a:spLocks/>
          </p:cNvSpPr>
          <p:nvPr/>
        </p:nvSpPr>
        <p:spPr>
          <a:xfrm>
            <a:off x="10460209" y="5292195"/>
            <a:ext cx="2374438" cy="315984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accent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Developer</a:t>
            </a:r>
          </a:p>
        </p:txBody>
      </p:sp>
      <p:sp>
        <p:nvSpPr>
          <p:cNvPr id="25" name="Текст 27">
            <a:extLst>
              <a:ext uri="{FF2B5EF4-FFF2-40B4-BE49-F238E27FC236}">
                <a16:creationId xmlns:a16="http://schemas.microsoft.com/office/drawing/2014/main" id="{188B8C64-54F6-C543-00C7-E32A4D31BE39}"/>
              </a:ext>
            </a:extLst>
          </p:cNvPr>
          <p:cNvSpPr txBox="1">
            <a:spLocks/>
          </p:cNvSpPr>
          <p:nvPr/>
        </p:nvSpPr>
        <p:spPr>
          <a:xfrm>
            <a:off x="9973217" y="4577613"/>
            <a:ext cx="2374438" cy="611449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60000"/>
              </a:lnSpc>
            </a:pPr>
            <a:r>
              <a:rPr lang="ru-RU" sz="2000" b="1" dirty="0">
                <a:latin typeface="Monolith"/>
              </a:rPr>
              <a:t>Швецов </a:t>
            </a:r>
          </a:p>
          <a:p>
            <a:pPr algn="ctr">
              <a:lnSpc>
                <a:spcPct val="60000"/>
              </a:lnSpc>
            </a:pPr>
            <a:r>
              <a:rPr lang="ru-RU" sz="2000" b="1" dirty="0">
                <a:latin typeface="Monolith"/>
              </a:rPr>
              <a:t>Владислав</a:t>
            </a:r>
            <a:endParaRPr lang="en-US" sz="2000" b="1" dirty="0">
              <a:latin typeface="Monolith"/>
            </a:endParaRPr>
          </a:p>
        </p:txBody>
      </p:sp>
      <p:pic>
        <p:nvPicPr>
          <p:cNvPr id="4" name="Рисунок 3" descr="Изображение выглядит как снимок экрана, вода, Цвет электрик">
            <a:extLst>
              <a:ext uri="{FF2B5EF4-FFF2-40B4-BE49-F238E27FC236}">
                <a16:creationId xmlns:a16="http://schemas.microsoft.com/office/drawing/2014/main" id="{969F276F-2B81-728A-9647-0684FA185B6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1684" y="631230"/>
            <a:ext cx="3241286" cy="1467163"/>
          </a:xfrm>
          <a:prstGeom prst="rect">
            <a:avLst/>
          </a:prstGeom>
        </p:spPr>
      </p:pic>
      <p:sp>
        <p:nvSpPr>
          <p:cNvPr id="14" name="Текст 28">
            <a:extLst>
              <a:ext uri="{FF2B5EF4-FFF2-40B4-BE49-F238E27FC236}">
                <a16:creationId xmlns:a16="http://schemas.microsoft.com/office/drawing/2014/main" id="{D61F4052-5C1B-AB2A-161C-377BEF044880}"/>
              </a:ext>
            </a:extLst>
          </p:cNvPr>
          <p:cNvSpPr txBox="1">
            <a:spLocks/>
          </p:cNvSpPr>
          <p:nvPr/>
        </p:nvSpPr>
        <p:spPr>
          <a:xfrm>
            <a:off x="10476485" y="1526941"/>
            <a:ext cx="2374438" cy="315984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accent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Developer</a:t>
            </a:r>
          </a:p>
        </p:txBody>
      </p:sp>
      <p:sp>
        <p:nvSpPr>
          <p:cNvPr id="18" name="Текст 27">
            <a:extLst>
              <a:ext uri="{FF2B5EF4-FFF2-40B4-BE49-F238E27FC236}">
                <a16:creationId xmlns:a16="http://schemas.microsoft.com/office/drawing/2014/main" id="{BF6CAA3A-8C26-1DEC-B211-E996E152F1D2}"/>
              </a:ext>
            </a:extLst>
          </p:cNvPr>
          <p:cNvSpPr txBox="1">
            <a:spLocks/>
          </p:cNvSpPr>
          <p:nvPr/>
        </p:nvSpPr>
        <p:spPr>
          <a:xfrm>
            <a:off x="9989493" y="812359"/>
            <a:ext cx="2374438" cy="611449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60000"/>
              </a:lnSpc>
            </a:pPr>
            <a:r>
              <a:rPr lang="ru-RU" sz="2000" b="1" dirty="0" err="1">
                <a:latin typeface="Monolith"/>
              </a:rPr>
              <a:t>Аккузин</a:t>
            </a:r>
            <a:r>
              <a:rPr lang="ru-RU" sz="2000" b="1" dirty="0">
                <a:latin typeface="Monolith"/>
              </a:rPr>
              <a:t> </a:t>
            </a:r>
          </a:p>
          <a:p>
            <a:pPr algn="ctr">
              <a:lnSpc>
                <a:spcPct val="60000"/>
              </a:lnSpc>
            </a:pPr>
            <a:r>
              <a:rPr lang="ru-RU" sz="2000" b="1" dirty="0">
                <a:latin typeface="Monolith"/>
              </a:rPr>
              <a:t>Артем</a:t>
            </a:r>
            <a:endParaRPr lang="en-US" sz="2000" b="1" dirty="0">
              <a:latin typeface="Monolith"/>
            </a:endParaRPr>
          </a:p>
        </p:txBody>
      </p:sp>
      <p:pic>
        <p:nvPicPr>
          <p:cNvPr id="12" name="Рисунок 11" descr="Изображение выглядит как человек, Человеческое лицо, шея, Подбородок&#10;&#10;Автоматически созданное описание">
            <a:extLst>
              <a:ext uri="{FF2B5EF4-FFF2-40B4-BE49-F238E27FC236}">
                <a16:creationId xmlns:a16="http://schemas.microsoft.com/office/drawing/2014/main" id="{160DBF56-FEDB-C357-173D-18912D023773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21" b="35140"/>
          <a:stretch/>
        </p:blipFill>
        <p:spPr>
          <a:xfrm>
            <a:off x="8876860" y="4493425"/>
            <a:ext cx="1427692" cy="1288565"/>
          </a:xfrm>
          <a:prstGeom prst="roundRect">
            <a:avLst>
              <a:gd name="adj" fmla="val 11389"/>
            </a:avLst>
          </a:prstGeom>
          <a:solidFill>
            <a:schemeClr val="bg2"/>
          </a:solidFill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0A1C4E9C-6974-C9D2-BC2D-77C91F58F01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765" y="1134349"/>
            <a:ext cx="1397192" cy="139719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73A6761-EE21-0C52-DE51-42EC2FE47B1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734" y="2779121"/>
            <a:ext cx="5915113" cy="610206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F20C17FE-FFA2-11ED-3FB3-4657D1A9350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5325" y="3926626"/>
            <a:ext cx="5075682" cy="1736127"/>
          </a:xfrm>
          <a:prstGeom prst="rect">
            <a:avLst/>
          </a:prstGeom>
        </p:spPr>
      </p:pic>
      <p:pic>
        <p:nvPicPr>
          <p:cNvPr id="15" name="Рисунок 14" descr="Изображение выглядит как человек, Человеческое лицо, Подбородок, портрет&#10;&#10;Автоматически созданное описание">
            <a:extLst>
              <a:ext uri="{FF2B5EF4-FFF2-40B4-BE49-F238E27FC236}">
                <a16:creationId xmlns:a16="http://schemas.microsoft.com/office/drawing/2014/main" id="{FDAEE541-426E-1DAC-3B9E-38A14CA24AD1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26" r="190" b="20148"/>
          <a:stretch/>
        </p:blipFill>
        <p:spPr>
          <a:xfrm>
            <a:off x="8876860" y="720528"/>
            <a:ext cx="1424963" cy="1288565"/>
          </a:xfrm>
          <a:prstGeom prst="roundRect">
            <a:avLst>
              <a:gd name="adj" fmla="val 8175"/>
            </a:avLst>
          </a:prstGeom>
          <a:pattFill prst="pct5">
            <a:fgClr>
              <a:srgbClr val="00AEEF"/>
            </a:fgClr>
            <a:bgClr>
              <a:schemeClr val="bg1"/>
            </a:bgClr>
          </a:pattFill>
          <a:ln w="12700" cap="flat" cmpd="sng" algn="ctr">
            <a:noFill/>
            <a:prstDash val="solid"/>
            <a:miter lim="800000"/>
          </a:ln>
          <a:effectLst/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A4A0375A-1D2D-351F-12FA-C878374CD3EE}"/>
              </a:ext>
            </a:extLst>
          </p:cNvPr>
          <p:cNvSpPr txBox="1"/>
          <p:nvPr/>
        </p:nvSpPr>
        <p:spPr>
          <a:xfrm>
            <a:off x="2716929" y="1371289"/>
            <a:ext cx="745744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Play bold" panose="00000800000000000000" pitchFamily="2" charset="0"/>
                <a:ea typeface="+mj-ea"/>
                <a:cs typeface="+mj-cs"/>
              </a:rPr>
              <a:t>R</a:t>
            </a:r>
            <a:r>
              <a:rPr kumimoji="0" lang="en-US" sz="5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Play bold" panose="00000800000000000000" pitchFamily="2" charset="0"/>
                <a:ea typeface="+mj-ea"/>
                <a:cs typeface="+mj-cs"/>
              </a:rPr>
              <a:t>est</a:t>
            </a:r>
            <a: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Play bold" panose="00000800000000000000" pitchFamily="2" charset="0"/>
                <a:ea typeface="+mj-ea"/>
                <a:cs typeface="+mj-cs"/>
              </a:rPr>
              <a:t> API</a:t>
            </a:r>
            <a:b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Play bold" panose="00000800000000000000" pitchFamily="2" charset="0"/>
                <a:ea typeface="+mj-ea"/>
                <a:cs typeface="+mj-cs"/>
              </a:rPr>
            </a:br>
            <a:endParaRPr lang="en-US" sz="5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9533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Текст 22">
            <a:extLst>
              <a:ext uri="{FF2B5EF4-FFF2-40B4-BE49-F238E27FC236}">
                <a16:creationId xmlns:a16="http://schemas.microsoft.com/office/drawing/2014/main" id="{A61CAFBA-1D42-4C32-635D-B24D0C95953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353818" y="131524"/>
            <a:ext cx="1558336" cy="313932"/>
          </a:xfrm>
        </p:spPr>
        <p:txBody>
          <a:bodyPr/>
          <a:lstStyle/>
          <a:p>
            <a:r>
              <a:rPr lang="ru-RU" sz="1600" dirty="0"/>
              <a:t>Команда</a:t>
            </a:r>
            <a:endParaRPr lang="en-US" sz="1600" dirty="0"/>
          </a:p>
        </p:txBody>
      </p:sp>
      <p:pic>
        <p:nvPicPr>
          <p:cNvPr id="54" name="Рисунок 53" descr="Изображение выглядит как снимок экрана, синий, Цвет электрик&#10;&#10;Автоматически созданное описание">
            <a:extLst>
              <a:ext uri="{FF2B5EF4-FFF2-40B4-BE49-F238E27FC236}">
                <a16:creationId xmlns:a16="http://schemas.microsoft.com/office/drawing/2014/main" id="{67AC4CFB-8F24-FC80-14F8-832FAF8CAF7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0480" y="-13334"/>
            <a:ext cx="5811520" cy="2422940"/>
          </a:xfrm>
          <a:prstGeom prst="rect">
            <a:avLst/>
          </a:prstGeom>
        </p:spPr>
      </p:pic>
      <p:pic>
        <p:nvPicPr>
          <p:cNvPr id="10" name="Рисунок 9" descr="Изображение выглядит как снимок экрана, синий, Цвет электрик, ткань&#10;&#10;Автоматически созданное описание">
            <a:extLst>
              <a:ext uri="{FF2B5EF4-FFF2-40B4-BE49-F238E27FC236}">
                <a16:creationId xmlns:a16="http://schemas.microsoft.com/office/drawing/2014/main" id="{62730F2C-1827-38CA-BCD8-D8407B26FB3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8836" y="2531541"/>
            <a:ext cx="5583163" cy="1536244"/>
          </a:xfrm>
          <a:prstGeom prst="rect">
            <a:avLst/>
          </a:prstGeom>
        </p:spPr>
      </p:pic>
      <p:pic>
        <p:nvPicPr>
          <p:cNvPr id="19" name="Рисунок 18" descr="Изображение выглядит как снимок экрана, синий, Цвет электрик, ткань&#10;&#10;Автоматически созданное описание">
            <a:extLst>
              <a:ext uri="{FF2B5EF4-FFF2-40B4-BE49-F238E27FC236}">
                <a16:creationId xmlns:a16="http://schemas.microsoft.com/office/drawing/2014/main" id="{A58D3A34-FDAA-3661-414F-8DAD304BF0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8835" y="4279903"/>
            <a:ext cx="5583163" cy="1560827"/>
          </a:xfrm>
          <a:prstGeom prst="rect">
            <a:avLst/>
          </a:prstGeom>
        </p:spPr>
      </p:pic>
      <p:pic>
        <p:nvPicPr>
          <p:cNvPr id="38" name="Рисунок 37">
            <a:extLst>
              <a:ext uri="{FF2B5EF4-FFF2-40B4-BE49-F238E27FC236}">
                <a16:creationId xmlns:a16="http://schemas.microsoft.com/office/drawing/2014/main" id="{63C041E4-390C-6979-F65D-D513FB3574B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336" y="6364224"/>
            <a:ext cx="1792224" cy="158496"/>
          </a:xfrm>
          <a:prstGeom prst="rect">
            <a:avLst/>
          </a:prstGeom>
        </p:spPr>
      </p:pic>
      <p:pic>
        <p:nvPicPr>
          <p:cNvPr id="43" name="Рисунок 42">
            <a:extLst>
              <a:ext uri="{FF2B5EF4-FFF2-40B4-BE49-F238E27FC236}">
                <a16:creationId xmlns:a16="http://schemas.microsoft.com/office/drawing/2014/main" id="{D0D408D7-51B3-D704-3D05-CA3ABDE5C0E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337" y="379670"/>
            <a:ext cx="2322576" cy="132394"/>
          </a:xfrm>
          <a:prstGeom prst="rect">
            <a:avLst/>
          </a:prstGeom>
        </p:spPr>
      </p:pic>
      <p:pic>
        <p:nvPicPr>
          <p:cNvPr id="45" name="Рисунок 44">
            <a:extLst>
              <a:ext uri="{FF2B5EF4-FFF2-40B4-BE49-F238E27FC236}">
                <a16:creationId xmlns:a16="http://schemas.microsoft.com/office/drawing/2014/main" id="{3F8B6C02-2A8E-62F3-9512-E93F50D2335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336" y="512065"/>
            <a:ext cx="2322576" cy="123846"/>
          </a:xfrm>
          <a:prstGeom prst="rect">
            <a:avLst/>
          </a:prstGeom>
        </p:spPr>
      </p:pic>
      <p:sp>
        <p:nvSpPr>
          <p:cNvPr id="8" name="Заголовок 7">
            <a:extLst>
              <a:ext uri="{FF2B5EF4-FFF2-40B4-BE49-F238E27FC236}">
                <a16:creationId xmlns:a16="http://schemas.microsoft.com/office/drawing/2014/main" id="{68D11941-C730-E2FC-78A5-7F584BDA42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295" y="327039"/>
            <a:ext cx="6144927" cy="1311128"/>
          </a:xfrm>
        </p:spPr>
        <p:txBody>
          <a:bodyPr/>
          <a:lstStyle/>
          <a:p>
            <a:r>
              <a:rPr lang="ru-RU" sz="4400" dirty="0"/>
              <a:t>Разработка</a:t>
            </a:r>
            <a:br>
              <a:rPr lang="en-US" sz="4400" dirty="0"/>
            </a:br>
            <a:endParaRPr lang="en-US" sz="4400" dirty="0"/>
          </a:p>
        </p:txBody>
      </p:sp>
      <p:pic>
        <p:nvPicPr>
          <p:cNvPr id="13" name="Рисунок 12" descr="Изображение выглядит как снимок экрана, Цвет электрик, Прямоугольник, дизайн">
            <a:extLst>
              <a:ext uri="{FF2B5EF4-FFF2-40B4-BE49-F238E27FC236}">
                <a16:creationId xmlns:a16="http://schemas.microsoft.com/office/drawing/2014/main" id="{623DAB21-03E8-8462-6BFB-6EB73558747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1684" y="623585"/>
            <a:ext cx="3236859" cy="1497739"/>
          </a:xfrm>
          <a:prstGeom prst="rect">
            <a:avLst/>
          </a:prstGeom>
        </p:spPr>
      </p:pic>
      <p:sp>
        <p:nvSpPr>
          <p:cNvPr id="14" name="Текст 28">
            <a:extLst>
              <a:ext uri="{FF2B5EF4-FFF2-40B4-BE49-F238E27FC236}">
                <a16:creationId xmlns:a16="http://schemas.microsoft.com/office/drawing/2014/main" id="{D61F4052-5C1B-AB2A-161C-377BEF044880}"/>
              </a:ext>
            </a:extLst>
          </p:cNvPr>
          <p:cNvSpPr txBox="1">
            <a:spLocks/>
          </p:cNvSpPr>
          <p:nvPr/>
        </p:nvSpPr>
        <p:spPr>
          <a:xfrm>
            <a:off x="10476485" y="1526941"/>
            <a:ext cx="2374438" cy="315984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accent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Developer</a:t>
            </a:r>
          </a:p>
        </p:txBody>
      </p:sp>
      <p:sp>
        <p:nvSpPr>
          <p:cNvPr id="18" name="Текст 27">
            <a:extLst>
              <a:ext uri="{FF2B5EF4-FFF2-40B4-BE49-F238E27FC236}">
                <a16:creationId xmlns:a16="http://schemas.microsoft.com/office/drawing/2014/main" id="{BF6CAA3A-8C26-1DEC-B211-E996E152F1D2}"/>
              </a:ext>
            </a:extLst>
          </p:cNvPr>
          <p:cNvSpPr txBox="1">
            <a:spLocks/>
          </p:cNvSpPr>
          <p:nvPr/>
        </p:nvSpPr>
        <p:spPr>
          <a:xfrm>
            <a:off x="9989493" y="812359"/>
            <a:ext cx="2374438" cy="611449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60000"/>
              </a:lnSpc>
            </a:pPr>
            <a:r>
              <a:rPr lang="ru-RU" sz="2000" b="1" dirty="0" err="1">
                <a:latin typeface="Monolith"/>
              </a:rPr>
              <a:t>Аккузин</a:t>
            </a:r>
            <a:r>
              <a:rPr lang="ru-RU" sz="2000" b="1" dirty="0">
                <a:latin typeface="Monolith"/>
              </a:rPr>
              <a:t> </a:t>
            </a:r>
          </a:p>
          <a:p>
            <a:pPr algn="ctr">
              <a:lnSpc>
                <a:spcPct val="60000"/>
              </a:lnSpc>
            </a:pPr>
            <a:r>
              <a:rPr lang="ru-RU" sz="2000" b="1" dirty="0">
                <a:latin typeface="Monolith"/>
              </a:rPr>
              <a:t>Артем</a:t>
            </a:r>
            <a:endParaRPr lang="en-US" sz="2000" b="1" dirty="0">
              <a:latin typeface="Monolith"/>
            </a:endParaRPr>
          </a:p>
        </p:txBody>
      </p:sp>
      <p:pic>
        <p:nvPicPr>
          <p:cNvPr id="3" name="Рисунок 2" descr="Изображение выглядит как снимок экрана, Цвет электрик, Прямоугольник,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CC700B7A-FD10-F60A-A06B-02F4AEE0813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5408" y="2547117"/>
            <a:ext cx="3236859" cy="1497739"/>
          </a:xfrm>
          <a:prstGeom prst="rect">
            <a:avLst/>
          </a:prstGeom>
        </p:spPr>
      </p:pic>
      <p:pic>
        <p:nvPicPr>
          <p:cNvPr id="6" name="Рисунок 5" descr="Изображение выглядит как Человеческое лицо, человек, шея, Подбородок">
            <a:extLst>
              <a:ext uri="{FF2B5EF4-FFF2-40B4-BE49-F238E27FC236}">
                <a16:creationId xmlns:a16="http://schemas.microsoft.com/office/drawing/2014/main" id="{03770A93-D638-BD1A-3BDB-25C0D7C0F001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90" t="5857" r="-1" b="16485"/>
          <a:stretch/>
        </p:blipFill>
        <p:spPr>
          <a:xfrm>
            <a:off x="8882319" y="2678524"/>
            <a:ext cx="1148632" cy="1208284"/>
          </a:xfrm>
          <a:prstGeom prst="roundRect">
            <a:avLst>
              <a:gd name="adj" fmla="val 14408"/>
            </a:avLst>
          </a:prstGeom>
        </p:spPr>
      </p:pic>
      <p:sp>
        <p:nvSpPr>
          <p:cNvPr id="7" name="Текст 27">
            <a:extLst>
              <a:ext uri="{FF2B5EF4-FFF2-40B4-BE49-F238E27FC236}">
                <a16:creationId xmlns:a16="http://schemas.microsoft.com/office/drawing/2014/main" id="{02AA03D3-8439-A38B-60E6-798176180644}"/>
              </a:ext>
            </a:extLst>
          </p:cNvPr>
          <p:cNvSpPr txBox="1">
            <a:spLocks/>
          </p:cNvSpPr>
          <p:nvPr/>
        </p:nvSpPr>
        <p:spPr>
          <a:xfrm>
            <a:off x="10004636" y="2823193"/>
            <a:ext cx="2023946" cy="611449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60000"/>
              </a:lnSpc>
            </a:pPr>
            <a:r>
              <a:rPr lang="ru-RU" sz="2000" b="1" dirty="0" err="1">
                <a:latin typeface="Monolith"/>
              </a:rPr>
              <a:t>Долгоаршинных</a:t>
            </a:r>
            <a:endParaRPr lang="ru-RU" sz="2000" b="1" dirty="0">
              <a:latin typeface="Monolith"/>
            </a:endParaRPr>
          </a:p>
          <a:p>
            <a:pPr algn="ctr">
              <a:lnSpc>
                <a:spcPct val="60000"/>
              </a:lnSpc>
            </a:pPr>
            <a:r>
              <a:rPr lang="ru-RU" sz="2000" b="1" dirty="0">
                <a:latin typeface="Monolith"/>
              </a:rPr>
              <a:t> Ренат</a:t>
            </a:r>
            <a:endParaRPr lang="en-US" sz="2000" b="1" dirty="0">
              <a:latin typeface="Monolith"/>
            </a:endParaRPr>
          </a:p>
        </p:txBody>
      </p:sp>
      <p:sp>
        <p:nvSpPr>
          <p:cNvPr id="9" name="Текст 28">
            <a:extLst>
              <a:ext uri="{FF2B5EF4-FFF2-40B4-BE49-F238E27FC236}">
                <a16:creationId xmlns:a16="http://schemas.microsoft.com/office/drawing/2014/main" id="{337F2D06-2E82-3137-2446-39FC80412891}"/>
              </a:ext>
            </a:extLst>
          </p:cNvPr>
          <p:cNvSpPr txBox="1">
            <a:spLocks/>
          </p:cNvSpPr>
          <p:nvPr/>
        </p:nvSpPr>
        <p:spPr>
          <a:xfrm>
            <a:off x="10460209" y="3450473"/>
            <a:ext cx="2374438" cy="315984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accent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Developer</a:t>
            </a:r>
          </a:p>
        </p:txBody>
      </p:sp>
      <p:pic>
        <p:nvPicPr>
          <p:cNvPr id="20" name="Рисунок 19" descr="Изображение выглядит как снимок экрана, Цвет электрик, Прямоугольник, дизайн">
            <a:extLst>
              <a:ext uri="{FF2B5EF4-FFF2-40B4-BE49-F238E27FC236}">
                <a16:creationId xmlns:a16="http://schemas.microsoft.com/office/drawing/2014/main" id="{5EDF6CF1-0A43-40BE-6890-18A2342DB90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5408" y="4388839"/>
            <a:ext cx="3236859" cy="1497739"/>
          </a:xfrm>
          <a:prstGeom prst="rect">
            <a:avLst/>
          </a:prstGeom>
        </p:spPr>
      </p:pic>
      <p:sp>
        <p:nvSpPr>
          <p:cNvPr id="24" name="Текст 28">
            <a:extLst>
              <a:ext uri="{FF2B5EF4-FFF2-40B4-BE49-F238E27FC236}">
                <a16:creationId xmlns:a16="http://schemas.microsoft.com/office/drawing/2014/main" id="{3FCBE0C0-6AB8-EA8D-247A-E52F0F1A46BC}"/>
              </a:ext>
            </a:extLst>
          </p:cNvPr>
          <p:cNvSpPr txBox="1">
            <a:spLocks/>
          </p:cNvSpPr>
          <p:nvPr/>
        </p:nvSpPr>
        <p:spPr>
          <a:xfrm>
            <a:off x="10460209" y="5292195"/>
            <a:ext cx="2374438" cy="315984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accent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Developer</a:t>
            </a:r>
          </a:p>
        </p:txBody>
      </p:sp>
      <p:sp>
        <p:nvSpPr>
          <p:cNvPr id="25" name="Текст 27">
            <a:extLst>
              <a:ext uri="{FF2B5EF4-FFF2-40B4-BE49-F238E27FC236}">
                <a16:creationId xmlns:a16="http://schemas.microsoft.com/office/drawing/2014/main" id="{188B8C64-54F6-C543-00C7-E32A4D31BE39}"/>
              </a:ext>
            </a:extLst>
          </p:cNvPr>
          <p:cNvSpPr txBox="1">
            <a:spLocks/>
          </p:cNvSpPr>
          <p:nvPr/>
        </p:nvSpPr>
        <p:spPr>
          <a:xfrm>
            <a:off x="9973217" y="4577613"/>
            <a:ext cx="2374438" cy="611449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60000"/>
              </a:lnSpc>
            </a:pPr>
            <a:r>
              <a:rPr lang="ru-RU" sz="2000" b="1" dirty="0">
                <a:latin typeface="Monolith"/>
              </a:rPr>
              <a:t>Швецов </a:t>
            </a:r>
          </a:p>
          <a:p>
            <a:pPr algn="ctr">
              <a:lnSpc>
                <a:spcPct val="60000"/>
              </a:lnSpc>
            </a:pPr>
            <a:r>
              <a:rPr lang="ru-RU" sz="2000" b="1" dirty="0">
                <a:latin typeface="Monolith"/>
              </a:rPr>
              <a:t>Владислав</a:t>
            </a:r>
            <a:endParaRPr lang="en-US" sz="2000" b="1" dirty="0">
              <a:latin typeface="Monolith"/>
            </a:endParaRPr>
          </a:p>
        </p:txBody>
      </p:sp>
      <p:pic>
        <p:nvPicPr>
          <p:cNvPr id="4" name="Рисунок 3" descr="Изображение выглядит как снимок экрана, Цвет электрик, Прямоугольник, дизайн">
            <a:extLst>
              <a:ext uri="{FF2B5EF4-FFF2-40B4-BE49-F238E27FC236}">
                <a16:creationId xmlns:a16="http://schemas.microsoft.com/office/drawing/2014/main" id="{C6A5B732-E2F7-B830-BC40-00D30D6855E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5408" y="6962157"/>
            <a:ext cx="3236859" cy="1497739"/>
          </a:xfrm>
          <a:prstGeom prst="rect">
            <a:avLst/>
          </a:prstGeom>
        </p:spPr>
      </p:pic>
      <p:sp>
        <p:nvSpPr>
          <p:cNvPr id="5" name="Текст 28">
            <a:extLst>
              <a:ext uri="{FF2B5EF4-FFF2-40B4-BE49-F238E27FC236}">
                <a16:creationId xmlns:a16="http://schemas.microsoft.com/office/drawing/2014/main" id="{3386AC19-44F2-D062-AD32-42042858E4A3}"/>
              </a:ext>
            </a:extLst>
          </p:cNvPr>
          <p:cNvSpPr txBox="1">
            <a:spLocks/>
          </p:cNvSpPr>
          <p:nvPr/>
        </p:nvSpPr>
        <p:spPr>
          <a:xfrm>
            <a:off x="10460209" y="7865513"/>
            <a:ext cx="2374438" cy="315984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accent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Developer</a:t>
            </a:r>
          </a:p>
        </p:txBody>
      </p:sp>
      <p:sp>
        <p:nvSpPr>
          <p:cNvPr id="11" name="Текст 27">
            <a:extLst>
              <a:ext uri="{FF2B5EF4-FFF2-40B4-BE49-F238E27FC236}">
                <a16:creationId xmlns:a16="http://schemas.microsoft.com/office/drawing/2014/main" id="{E7883DF3-93A4-64D7-3793-1C0B756CFA76}"/>
              </a:ext>
            </a:extLst>
          </p:cNvPr>
          <p:cNvSpPr txBox="1">
            <a:spLocks/>
          </p:cNvSpPr>
          <p:nvPr/>
        </p:nvSpPr>
        <p:spPr>
          <a:xfrm>
            <a:off x="9973217" y="7150931"/>
            <a:ext cx="2374438" cy="611449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60000"/>
              </a:lnSpc>
            </a:pPr>
            <a:r>
              <a:rPr lang="ru-RU" sz="2000" b="1" dirty="0">
                <a:latin typeface="Monolith"/>
              </a:rPr>
              <a:t>Крестин</a:t>
            </a:r>
          </a:p>
          <a:p>
            <a:pPr algn="ctr">
              <a:lnSpc>
                <a:spcPct val="60000"/>
              </a:lnSpc>
            </a:pPr>
            <a:r>
              <a:rPr lang="ru-RU" sz="2000" b="1" dirty="0">
                <a:latin typeface="Monolith"/>
              </a:rPr>
              <a:t>Роман</a:t>
            </a: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112FD05B-1FA1-1C0D-204E-328E4FA92EF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76860" y="7091123"/>
            <a:ext cx="1427692" cy="1266934"/>
          </a:xfrm>
          <a:prstGeom prst="rect">
            <a:avLst/>
          </a:prstGeom>
        </p:spPr>
      </p:pic>
      <p:pic>
        <p:nvPicPr>
          <p:cNvPr id="21" name="Рисунок 20" descr="Изображение выглядит как черный, темнота&#10;&#10;Автоматически созданное описание">
            <a:extLst>
              <a:ext uri="{FF2B5EF4-FFF2-40B4-BE49-F238E27FC236}">
                <a16:creationId xmlns:a16="http://schemas.microsoft.com/office/drawing/2014/main" id="{99C0130E-23F4-0492-59C3-DD6278C9580B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73"/>
          <a:stretch/>
        </p:blipFill>
        <p:spPr>
          <a:xfrm>
            <a:off x="8946002" y="7150931"/>
            <a:ext cx="1289407" cy="1227626"/>
          </a:xfrm>
          <a:prstGeom prst="roundRect">
            <a:avLst>
              <a:gd name="adj" fmla="val 10855"/>
            </a:avLst>
          </a:prstGeom>
        </p:spPr>
      </p:pic>
      <p:pic>
        <p:nvPicPr>
          <p:cNvPr id="28" name="Рисунок 27" descr="Изображение выглядит как человек, Человеческое лицо, шея, Подбородок&#10;&#10;Автоматически созданное описание">
            <a:extLst>
              <a:ext uri="{FF2B5EF4-FFF2-40B4-BE49-F238E27FC236}">
                <a16:creationId xmlns:a16="http://schemas.microsoft.com/office/drawing/2014/main" id="{F6ED0435-7F57-AB92-47D6-706BE6187240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21" b="35140"/>
          <a:stretch/>
        </p:blipFill>
        <p:spPr>
          <a:xfrm>
            <a:off x="8876860" y="4493425"/>
            <a:ext cx="1427692" cy="1288565"/>
          </a:xfrm>
          <a:prstGeom prst="roundRect">
            <a:avLst>
              <a:gd name="adj" fmla="val 11389"/>
            </a:avLst>
          </a:prstGeom>
          <a:solidFill>
            <a:schemeClr val="bg2"/>
          </a:solidFill>
        </p:spPr>
      </p:pic>
      <p:pic>
        <p:nvPicPr>
          <p:cNvPr id="2" name="Рисунок 1" descr="Изображение выглядит как человек, Человеческое лицо, Подбородок, портрет&#10;&#10;Автоматически созданное описание">
            <a:extLst>
              <a:ext uri="{FF2B5EF4-FFF2-40B4-BE49-F238E27FC236}">
                <a16:creationId xmlns:a16="http://schemas.microsoft.com/office/drawing/2014/main" id="{74B4FCC6-3F08-10CB-BE28-C1A6C3FDB743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26" r="190" b="20148"/>
          <a:stretch/>
        </p:blipFill>
        <p:spPr>
          <a:xfrm>
            <a:off x="8876860" y="720528"/>
            <a:ext cx="1424963" cy="1288565"/>
          </a:xfrm>
          <a:prstGeom prst="roundRect">
            <a:avLst>
              <a:gd name="adj" fmla="val 8175"/>
            </a:avLst>
          </a:prstGeom>
          <a:pattFill prst="pct5">
            <a:fgClr>
              <a:srgbClr val="00AEEF"/>
            </a:fgClr>
            <a:bgClr>
              <a:schemeClr val="bg1"/>
            </a:bgClr>
          </a:pattFill>
          <a:ln w="12700" cap="flat" cmpd="sng" algn="ctr">
            <a:noFill/>
            <a:prstDash val="solid"/>
            <a:miter lim="800000"/>
          </a:ln>
          <a:effectLst/>
        </p:spPr>
      </p:pic>
    </p:spTree>
    <p:extLst>
      <p:ext uri="{BB962C8B-B14F-4D97-AF65-F5344CB8AC3E}">
        <p14:creationId xmlns:p14="http://schemas.microsoft.com/office/powerpoint/2010/main" val="4274558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Текст 22">
            <a:extLst>
              <a:ext uri="{FF2B5EF4-FFF2-40B4-BE49-F238E27FC236}">
                <a16:creationId xmlns:a16="http://schemas.microsoft.com/office/drawing/2014/main" id="{A61CAFBA-1D42-4C32-635D-B24D0C95953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353818" y="131524"/>
            <a:ext cx="1558336" cy="313932"/>
          </a:xfrm>
        </p:spPr>
        <p:txBody>
          <a:bodyPr/>
          <a:lstStyle/>
          <a:p>
            <a:r>
              <a:rPr lang="ru-RU" sz="1600" dirty="0"/>
              <a:t>Команда</a:t>
            </a:r>
            <a:endParaRPr lang="en-US" sz="1600" dirty="0"/>
          </a:p>
        </p:txBody>
      </p:sp>
      <p:pic>
        <p:nvPicPr>
          <p:cNvPr id="54" name="Рисунок 53" descr="Изображение выглядит как снимок экрана, синий, Цвет электрик&#10;&#10;Автоматически созданное описание">
            <a:extLst>
              <a:ext uri="{FF2B5EF4-FFF2-40B4-BE49-F238E27FC236}">
                <a16:creationId xmlns:a16="http://schemas.microsoft.com/office/drawing/2014/main" id="{67AC4CFB-8F24-FC80-14F8-832FAF8CAF7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0480" y="-13334"/>
            <a:ext cx="5811520" cy="2422940"/>
          </a:xfrm>
          <a:prstGeom prst="rect">
            <a:avLst/>
          </a:prstGeom>
        </p:spPr>
      </p:pic>
      <p:pic>
        <p:nvPicPr>
          <p:cNvPr id="10" name="Рисунок 9" descr="Изображение выглядит как снимок экрана, синий, Цвет электрик, ткань&#10;&#10;Автоматически созданное описание">
            <a:extLst>
              <a:ext uri="{FF2B5EF4-FFF2-40B4-BE49-F238E27FC236}">
                <a16:creationId xmlns:a16="http://schemas.microsoft.com/office/drawing/2014/main" id="{62730F2C-1827-38CA-BCD8-D8407B26FB3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8836" y="2531541"/>
            <a:ext cx="5583163" cy="1536244"/>
          </a:xfrm>
          <a:prstGeom prst="rect">
            <a:avLst/>
          </a:prstGeom>
        </p:spPr>
      </p:pic>
      <p:pic>
        <p:nvPicPr>
          <p:cNvPr id="19" name="Рисунок 18" descr="Изображение выглядит как снимок экрана, синий, Цвет электрик, ткань&#10;&#10;Автоматически созданное описание">
            <a:extLst>
              <a:ext uri="{FF2B5EF4-FFF2-40B4-BE49-F238E27FC236}">
                <a16:creationId xmlns:a16="http://schemas.microsoft.com/office/drawing/2014/main" id="{A58D3A34-FDAA-3661-414F-8DAD304BF0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8835" y="4279903"/>
            <a:ext cx="5583163" cy="1560827"/>
          </a:xfrm>
          <a:prstGeom prst="rect">
            <a:avLst/>
          </a:prstGeom>
        </p:spPr>
      </p:pic>
      <p:pic>
        <p:nvPicPr>
          <p:cNvPr id="38" name="Рисунок 37">
            <a:extLst>
              <a:ext uri="{FF2B5EF4-FFF2-40B4-BE49-F238E27FC236}">
                <a16:creationId xmlns:a16="http://schemas.microsoft.com/office/drawing/2014/main" id="{63C041E4-390C-6979-F65D-D513FB3574B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336" y="6364224"/>
            <a:ext cx="1792224" cy="158496"/>
          </a:xfrm>
          <a:prstGeom prst="rect">
            <a:avLst/>
          </a:prstGeom>
        </p:spPr>
      </p:pic>
      <p:pic>
        <p:nvPicPr>
          <p:cNvPr id="43" name="Рисунок 42">
            <a:extLst>
              <a:ext uri="{FF2B5EF4-FFF2-40B4-BE49-F238E27FC236}">
                <a16:creationId xmlns:a16="http://schemas.microsoft.com/office/drawing/2014/main" id="{D0D408D7-51B3-D704-3D05-CA3ABDE5C0E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337" y="379670"/>
            <a:ext cx="2322576" cy="132394"/>
          </a:xfrm>
          <a:prstGeom prst="rect">
            <a:avLst/>
          </a:prstGeom>
        </p:spPr>
      </p:pic>
      <p:pic>
        <p:nvPicPr>
          <p:cNvPr id="45" name="Рисунок 44">
            <a:extLst>
              <a:ext uri="{FF2B5EF4-FFF2-40B4-BE49-F238E27FC236}">
                <a16:creationId xmlns:a16="http://schemas.microsoft.com/office/drawing/2014/main" id="{3F8B6C02-2A8E-62F3-9512-E93F50D2335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336" y="512065"/>
            <a:ext cx="2322576" cy="123846"/>
          </a:xfrm>
          <a:prstGeom prst="rect">
            <a:avLst/>
          </a:prstGeom>
        </p:spPr>
      </p:pic>
      <p:sp>
        <p:nvSpPr>
          <p:cNvPr id="8" name="Заголовок 7">
            <a:extLst>
              <a:ext uri="{FF2B5EF4-FFF2-40B4-BE49-F238E27FC236}">
                <a16:creationId xmlns:a16="http://schemas.microsoft.com/office/drawing/2014/main" id="{68D11941-C730-E2FC-78A5-7F584BDA42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295" y="327039"/>
            <a:ext cx="6144927" cy="1311128"/>
          </a:xfrm>
        </p:spPr>
        <p:txBody>
          <a:bodyPr/>
          <a:lstStyle/>
          <a:p>
            <a:r>
              <a:rPr lang="ru-RU" sz="4400" dirty="0"/>
              <a:t>Разработка</a:t>
            </a:r>
            <a:br>
              <a:rPr lang="en-US" sz="4400" dirty="0"/>
            </a:br>
            <a:endParaRPr lang="en-US" sz="4400" dirty="0"/>
          </a:p>
        </p:txBody>
      </p:sp>
      <p:pic>
        <p:nvPicPr>
          <p:cNvPr id="13" name="Рисунок 12" descr="Изображение выглядит как снимок экрана, Цвет электрик, Прямоугольник, дизайн">
            <a:extLst>
              <a:ext uri="{FF2B5EF4-FFF2-40B4-BE49-F238E27FC236}">
                <a16:creationId xmlns:a16="http://schemas.microsoft.com/office/drawing/2014/main" id="{623DAB21-03E8-8462-6BFB-6EB73558747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1684" y="-1511073"/>
            <a:ext cx="3236859" cy="1497739"/>
          </a:xfrm>
          <a:prstGeom prst="rect">
            <a:avLst/>
          </a:prstGeom>
        </p:spPr>
      </p:pic>
      <p:sp>
        <p:nvSpPr>
          <p:cNvPr id="14" name="Текст 28">
            <a:extLst>
              <a:ext uri="{FF2B5EF4-FFF2-40B4-BE49-F238E27FC236}">
                <a16:creationId xmlns:a16="http://schemas.microsoft.com/office/drawing/2014/main" id="{D61F4052-5C1B-AB2A-161C-377BEF044880}"/>
              </a:ext>
            </a:extLst>
          </p:cNvPr>
          <p:cNvSpPr txBox="1">
            <a:spLocks/>
          </p:cNvSpPr>
          <p:nvPr/>
        </p:nvSpPr>
        <p:spPr>
          <a:xfrm>
            <a:off x="10476485" y="-607717"/>
            <a:ext cx="2374438" cy="315984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accent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Developer</a:t>
            </a:r>
          </a:p>
        </p:txBody>
      </p:sp>
      <p:sp>
        <p:nvSpPr>
          <p:cNvPr id="18" name="Текст 27">
            <a:extLst>
              <a:ext uri="{FF2B5EF4-FFF2-40B4-BE49-F238E27FC236}">
                <a16:creationId xmlns:a16="http://schemas.microsoft.com/office/drawing/2014/main" id="{BF6CAA3A-8C26-1DEC-B211-E996E152F1D2}"/>
              </a:ext>
            </a:extLst>
          </p:cNvPr>
          <p:cNvSpPr txBox="1">
            <a:spLocks/>
          </p:cNvSpPr>
          <p:nvPr/>
        </p:nvSpPr>
        <p:spPr>
          <a:xfrm>
            <a:off x="9989493" y="-1322299"/>
            <a:ext cx="2374438" cy="611449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60000"/>
              </a:lnSpc>
            </a:pPr>
            <a:r>
              <a:rPr lang="ru-RU" sz="2000" b="1" dirty="0" err="1">
                <a:latin typeface="Monolith"/>
              </a:rPr>
              <a:t>Аккузин</a:t>
            </a:r>
            <a:r>
              <a:rPr lang="ru-RU" sz="2000" b="1" dirty="0">
                <a:latin typeface="Monolith"/>
              </a:rPr>
              <a:t> </a:t>
            </a:r>
          </a:p>
          <a:p>
            <a:pPr algn="ctr">
              <a:lnSpc>
                <a:spcPct val="60000"/>
              </a:lnSpc>
            </a:pPr>
            <a:r>
              <a:rPr lang="ru-RU" sz="2000" b="1" dirty="0">
                <a:latin typeface="Monolith"/>
              </a:rPr>
              <a:t>Артем</a:t>
            </a:r>
            <a:endParaRPr lang="en-US" sz="2000" b="1" dirty="0">
              <a:latin typeface="Monolith"/>
            </a:endParaRPr>
          </a:p>
        </p:txBody>
      </p:sp>
      <p:pic>
        <p:nvPicPr>
          <p:cNvPr id="3" name="Рисунок 2" descr="Изображение выглядит как снимок экрана, Цвет электрик, Прямоугольник,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CC700B7A-FD10-F60A-A06B-02F4AEE0813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5408" y="626087"/>
            <a:ext cx="3236859" cy="1497739"/>
          </a:xfrm>
          <a:prstGeom prst="rect">
            <a:avLst/>
          </a:prstGeom>
        </p:spPr>
      </p:pic>
      <p:pic>
        <p:nvPicPr>
          <p:cNvPr id="6" name="Рисунок 5" descr="Изображение выглядит как Человеческое лицо, человек, шея, Подбородок">
            <a:extLst>
              <a:ext uri="{FF2B5EF4-FFF2-40B4-BE49-F238E27FC236}">
                <a16:creationId xmlns:a16="http://schemas.microsoft.com/office/drawing/2014/main" id="{03770A93-D638-BD1A-3BDB-25C0D7C0F001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90" t="5857" r="-1" b="16485"/>
          <a:stretch/>
        </p:blipFill>
        <p:spPr>
          <a:xfrm>
            <a:off x="8882319" y="757494"/>
            <a:ext cx="1148632" cy="1208284"/>
          </a:xfrm>
          <a:prstGeom prst="roundRect">
            <a:avLst>
              <a:gd name="adj" fmla="val 14408"/>
            </a:avLst>
          </a:prstGeom>
        </p:spPr>
      </p:pic>
      <p:sp>
        <p:nvSpPr>
          <p:cNvPr id="7" name="Текст 27">
            <a:extLst>
              <a:ext uri="{FF2B5EF4-FFF2-40B4-BE49-F238E27FC236}">
                <a16:creationId xmlns:a16="http://schemas.microsoft.com/office/drawing/2014/main" id="{02AA03D3-8439-A38B-60E6-798176180644}"/>
              </a:ext>
            </a:extLst>
          </p:cNvPr>
          <p:cNvSpPr txBox="1">
            <a:spLocks/>
          </p:cNvSpPr>
          <p:nvPr/>
        </p:nvSpPr>
        <p:spPr>
          <a:xfrm>
            <a:off x="10004636" y="902163"/>
            <a:ext cx="2023946" cy="611449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60000"/>
              </a:lnSpc>
            </a:pPr>
            <a:r>
              <a:rPr lang="ru-RU" sz="2000" b="1" dirty="0" err="1">
                <a:latin typeface="Monolith"/>
              </a:rPr>
              <a:t>Долгоаршинных</a:t>
            </a:r>
            <a:endParaRPr lang="ru-RU" sz="2000" b="1" dirty="0">
              <a:latin typeface="Monolith"/>
            </a:endParaRPr>
          </a:p>
          <a:p>
            <a:pPr algn="ctr">
              <a:lnSpc>
                <a:spcPct val="60000"/>
              </a:lnSpc>
            </a:pPr>
            <a:r>
              <a:rPr lang="ru-RU" sz="2000" b="1" dirty="0">
                <a:latin typeface="Monolith"/>
              </a:rPr>
              <a:t> Ренат</a:t>
            </a:r>
            <a:endParaRPr lang="en-US" sz="2000" b="1" dirty="0">
              <a:latin typeface="Monolith"/>
            </a:endParaRPr>
          </a:p>
        </p:txBody>
      </p:sp>
      <p:sp>
        <p:nvSpPr>
          <p:cNvPr id="9" name="Текст 28">
            <a:extLst>
              <a:ext uri="{FF2B5EF4-FFF2-40B4-BE49-F238E27FC236}">
                <a16:creationId xmlns:a16="http://schemas.microsoft.com/office/drawing/2014/main" id="{337F2D06-2E82-3137-2446-39FC80412891}"/>
              </a:ext>
            </a:extLst>
          </p:cNvPr>
          <p:cNvSpPr txBox="1">
            <a:spLocks/>
          </p:cNvSpPr>
          <p:nvPr/>
        </p:nvSpPr>
        <p:spPr>
          <a:xfrm>
            <a:off x="10460209" y="1529443"/>
            <a:ext cx="2374438" cy="315984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accent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Developer</a:t>
            </a:r>
          </a:p>
        </p:txBody>
      </p:sp>
      <p:pic>
        <p:nvPicPr>
          <p:cNvPr id="20" name="Рисунок 19" descr="Изображение выглядит как снимок экрана, Цвет электрик, Прямоугольник, дизайн">
            <a:extLst>
              <a:ext uri="{FF2B5EF4-FFF2-40B4-BE49-F238E27FC236}">
                <a16:creationId xmlns:a16="http://schemas.microsoft.com/office/drawing/2014/main" id="{5EDF6CF1-0A43-40BE-6890-18A2342DB90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5408" y="2543322"/>
            <a:ext cx="3236859" cy="1497739"/>
          </a:xfrm>
          <a:prstGeom prst="rect">
            <a:avLst/>
          </a:prstGeom>
        </p:spPr>
      </p:pic>
      <p:sp>
        <p:nvSpPr>
          <p:cNvPr id="24" name="Текст 28">
            <a:extLst>
              <a:ext uri="{FF2B5EF4-FFF2-40B4-BE49-F238E27FC236}">
                <a16:creationId xmlns:a16="http://schemas.microsoft.com/office/drawing/2014/main" id="{3FCBE0C0-6AB8-EA8D-247A-E52F0F1A46BC}"/>
              </a:ext>
            </a:extLst>
          </p:cNvPr>
          <p:cNvSpPr txBox="1">
            <a:spLocks/>
          </p:cNvSpPr>
          <p:nvPr/>
        </p:nvSpPr>
        <p:spPr>
          <a:xfrm>
            <a:off x="10460209" y="3446678"/>
            <a:ext cx="2374438" cy="315984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accent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Developer</a:t>
            </a:r>
          </a:p>
        </p:txBody>
      </p:sp>
      <p:sp>
        <p:nvSpPr>
          <p:cNvPr id="25" name="Текст 27">
            <a:extLst>
              <a:ext uri="{FF2B5EF4-FFF2-40B4-BE49-F238E27FC236}">
                <a16:creationId xmlns:a16="http://schemas.microsoft.com/office/drawing/2014/main" id="{188B8C64-54F6-C543-00C7-E32A4D31BE39}"/>
              </a:ext>
            </a:extLst>
          </p:cNvPr>
          <p:cNvSpPr txBox="1">
            <a:spLocks/>
          </p:cNvSpPr>
          <p:nvPr/>
        </p:nvSpPr>
        <p:spPr>
          <a:xfrm>
            <a:off x="9973217" y="2732096"/>
            <a:ext cx="2374438" cy="611449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60000"/>
              </a:lnSpc>
            </a:pPr>
            <a:r>
              <a:rPr lang="ru-RU" sz="2000" b="1" dirty="0">
                <a:latin typeface="Monolith"/>
              </a:rPr>
              <a:t>Швецов </a:t>
            </a:r>
          </a:p>
          <a:p>
            <a:pPr algn="ctr">
              <a:lnSpc>
                <a:spcPct val="60000"/>
              </a:lnSpc>
            </a:pPr>
            <a:r>
              <a:rPr lang="ru-RU" sz="2000" b="1" dirty="0">
                <a:latin typeface="Monolith"/>
              </a:rPr>
              <a:t>Владислав</a:t>
            </a:r>
            <a:endParaRPr lang="en-US" sz="2000" b="1" dirty="0">
              <a:latin typeface="Monolith"/>
            </a:endParaRPr>
          </a:p>
        </p:txBody>
      </p:sp>
      <p:pic>
        <p:nvPicPr>
          <p:cNvPr id="26" name="Рисунок 25" descr="Изображение выглядит как человек, Человеческое лицо, шея, Подбородок&#10;&#10;Автоматически созданное описание">
            <a:extLst>
              <a:ext uri="{FF2B5EF4-FFF2-40B4-BE49-F238E27FC236}">
                <a16:creationId xmlns:a16="http://schemas.microsoft.com/office/drawing/2014/main" id="{0A1CE311-D445-B463-E4FE-64A4733C5B93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21" b="35140"/>
          <a:stretch/>
        </p:blipFill>
        <p:spPr>
          <a:xfrm>
            <a:off x="8876860" y="2641311"/>
            <a:ext cx="1427692" cy="1288565"/>
          </a:xfrm>
          <a:prstGeom prst="roundRect">
            <a:avLst>
              <a:gd name="adj" fmla="val 11389"/>
            </a:avLst>
          </a:prstGeom>
          <a:solidFill>
            <a:schemeClr val="bg2"/>
          </a:solidFill>
        </p:spPr>
      </p:pic>
      <p:pic>
        <p:nvPicPr>
          <p:cNvPr id="4" name="Рисунок 3" descr="Изображение выглядит как снимок экрана, Цвет электрик, Прямоугольник, дизайн">
            <a:extLst>
              <a:ext uri="{FF2B5EF4-FFF2-40B4-BE49-F238E27FC236}">
                <a16:creationId xmlns:a16="http://schemas.microsoft.com/office/drawing/2014/main" id="{C6A5B732-E2F7-B830-BC40-00D30D6855E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5408" y="4390275"/>
            <a:ext cx="3236859" cy="1497739"/>
          </a:xfrm>
          <a:prstGeom prst="rect">
            <a:avLst/>
          </a:prstGeom>
        </p:spPr>
      </p:pic>
      <p:sp>
        <p:nvSpPr>
          <p:cNvPr id="5" name="Текст 28">
            <a:extLst>
              <a:ext uri="{FF2B5EF4-FFF2-40B4-BE49-F238E27FC236}">
                <a16:creationId xmlns:a16="http://schemas.microsoft.com/office/drawing/2014/main" id="{3386AC19-44F2-D062-AD32-42042858E4A3}"/>
              </a:ext>
            </a:extLst>
          </p:cNvPr>
          <p:cNvSpPr txBox="1">
            <a:spLocks/>
          </p:cNvSpPr>
          <p:nvPr/>
        </p:nvSpPr>
        <p:spPr>
          <a:xfrm>
            <a:off x="10460209" y="5293631"/>
            <a:ext cx="2374438" cy="315984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accent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Developer</a:t>
            </a:r>
          </a:p>
        </p:txBody>
      </p:sp>
      <p:sp>
        <p:nvSpPr>
          <p:cNvPr id="11" name="Текст 27">
            <a:extLst>
              <a:ext uri="{FF2B5EF4-FFF2-40B4-BE49-F238E27FC236}">
                <a16:creationId xmlns:a16="http://schemas.microsoft.com/office/drawing/2014/main" id="{E7883DF3-93A4-64D7-3793-1C0B756CFA76}"/>
              </a:ext>
            </a:extLst>
          </p:cNvPr>
          <p:cNvSpPr txBox="1">
            <a:spLocks/>
          </p:cNvSpPr>
          <p:nvPr/>
        </p:nvSpPr>
        <p:spPr>
          <a:xfrm>
            <a:off x="9973217" y="4579049"/>
            <a:ext cx="2374438" cy="611449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60000"/>
              </a:lnSpc>
            </a:pPr>
            <a:r>
              <a:rPr lang="ru-RU" sz="2000" b="1" dirty="0">
                <a:latin typeface="Monolith"/>
              </a:rPr>
              <a:t>Крестин</a:t>
            </a:r>
          </a:p>
          <a:p>
            <a:pPr algn="ctr">
              <a:lnSpc>
                <a:spcPct val="60000"/>
              </a:lnSpc>
            </a:pPr>
            <a:r>
              <a:rPr lang="ru-RU" sz="2000" b="1" dirty="0">
                <a:latin typeface="Monolith"/>
              </a:rPr>
              <a:t>Роман</a:t>
            </a: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112FD05B-1FA1-1C0D-204E-328E4FA92EF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876860" y="4519241"/>
            <a:ext cx="1427692" cy="1266934"/>
          </a:xfrm>
          <a:prstGeom prst="rect">
            <a:avLst/>
          </a:prstGeom>
        </p:spPr>
      </p:pic>
      <p:pic>
        <p:nvPicPr>
          <p:cNvPr id="21" name="Рисунок 20" descr="Изображение выглядит как черный, темнота&#10;&#10;Автоматически созданное описание">
            <a:extLst>
              <a:ext uri="{FF2B5EF4-FFF2-40B4-BE49-F238E27FC236}">
                <a16:creationId xmlns:a16="http://schemas.microsoft.com/office/drawing/2014/main" id="{99C0130E-23F4-0492-59C3-DD6278C9580B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73"/>
          <a:stretch/>
        </p:blipFill>
        <p:spPr>
          <a:xfrm>
            <a:off x="8946002" y="4579049"/>
            <a:ext cx="1289407" cy="1227626"/>
          </a:xfrm>
          <a:prstGeom prst="roundRect">
            <a:avLst>
              <a:gd name="adj" fmla="val 10855"/>
            </a:avLst>
          </a:prstGeom>
        </p:spPr>
      </p:pic>
      <p:pic>
        <p:nvPicPr>
          <p:cNvPr id="2" name="Рисунок 1" descr="Изображение выглядит как человек, Человеческое лицо, Подбородок, портрет&#10;&#10;Автоматически созданное описание">
            <a:extLst>
              <a:ext uri="{FF2B5EF4-FFF2-40B4-BE49-F238E27FC236}">
                <a16:creationId xmlns:a16="http://schemas.microsoft.com/office/drawing/2014/main" id="{35CD5609-7DC1-3C8F-B659-AC557163220A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26" r="190" b="20148"/>
          <a:stretch/>
        </p:blipFill>
        <p:spPr>
          <a:xfrm>
            <a:off x="8876860" y="-1374234"/>
            <a:ext cx="1424963" cy="1288565"/>
          </a:xfrm>
          <a:prstGeom prst="roundRect">
            <a:avLst>
              <a:gd name="adj" fmla="val 8175"/>
            </a:avLst>
          </a:prstGeom>
          <a:pattFill prst="pct5">
            <a:fgClr>
              <a:srgbClr val="00AEEF"/>
            </a:fgClr>
            <a:bgClr>
              <a:schemeClr val="bg1"/>
            </a:bgClr>
          </a:pattFill>
          <a:ln w="12700" cap="flat" cmpd="sng" algn="ctr">
            <a:noFill/>
            <a:prstDash val="solid"/>
            <a:miter lim="800000"/>
          </a:ln>
          <a:effectLst/>
        </p:spPr>
      </p:pic>
    </p:spTree>
    <p:extLst>
      <p:ext uri="{BB962C8B-B14F-4D97-AF65-F5344CB8AC3E}">
        <p14:creationId xmlns:p14="http://schemas.microsoft.com/office/powerpoint/2010/main" val="25749916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Текст 22">
            <a:extLst>
              <a:ext uri="{FF2B5EF4-FFF2-40B4-BE49-F238E27FC236}">
                <a16:creationId xmlns:a16="http://schemas.microsoft.com/office/drawing/2014/main" id="{A61CAFBA-1D42-4C32-635D-B24D0C95953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353818" y="131524"/>
            <a:ext cx="1558336" cy="313932"/>
          </a:xfrm>
        </p:spPr>
        <p:txBody>
          <a:bodyPr/>
          <a:lstStyle/>
          <a:p>
            <a:r>
              <a:rPr lang="ru-RU" sz="1600" dirty="0"/>
              <a:t>Команда</a:t>
            </a:r>
            <a:endParaRPr lang="en-US" sz="1600" dirty="0"/>
          </a:p>
        </p:txBody>
      </p:sp>
      <p:pic>
        <p:nvPicPr>
          <p:cNvPr id="54" name="Рисунок 53" descr="Изображение выглядит как снимок экрана, синий, Цвет электрик&#10;&#10;Автоматически созданное описание">
            <a:extLst>
              <a:ext uri="{FF2B5EF4-FFF2-40B4-BE49-F238E27FC236}">
                <a16:creationId xmlns:a16="http://schemas.microsoft.com/office/drawing/2014/main" id="{67AC4CFB-8F24-FC80-14F8-832FAF8CAF7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0480" y="-13334"/>
            <a:ext cx="5811520" cy="2422940"/>
          </a:xfrm>
          <a:prstGeom prst="rect">
            <a:avLst/>
          </a:prstGeom>
        </p:spPr>
      </p:pic>
      <p:pic>
        <p:nvPicPr>
          <p:cNvPr id="10" name="Рисунок 9" descr="Изображение выглядит как снимок экрана, синий, Цвет электрик, ткань&#10;&#10;Автоматически созданное описание">
            <a:extLst>
              <a:ext uri="{FF2B5EF4-FFF2-40B4-BE49-F238E27FC236}">
                <a16:creationId xmlns:a16="http://schemas.microsoft.com/office/drawing/2014/main" id="{62730F2C-1827-38CA-BCD8-D8407B26FB3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8836" y="2531541"/>
            <a:ext cx="5583163" cy="1536244"/>
          </a:xfrm>
          <a:prstGeom prst="rect">
            <a:avLst/>
          </a:prstGeom>
        </p:spPr>
      </p:pic>
      <p:pic>
        <p:nvPicPr>
          <p:cNvPr id="19" name="Рисунок 18" descr="Изображение выглядит как снимок экрана, синий, Цвет электрик, ткань&#10;&#10;Автоматически созданное описание">
            <a:extLst>
              <a:ext uri="{FF2B5EF4-FFF2-40B4-BE49-F238E27FC236}">
                <a16:creationId xmlns:a16="http://schemas.microsoft.com/office/drawing/2014/main" id="{A58D3A34-FDAA-3661-414F-8DAD304BF0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8835" y="4279903"/>
            <a:ext cx="5583163" cy="1560827"/>
          </a:xfrm>
          <a:prstGeom prst="rect">
            <a:avLst/>
          </a:prstGeom>
        </p:spPr>
      </p:pic>
      <p:pic>
        <p:nvPicPr>
          <p:cNvPr id="38" name="Рисунок 37">
            <a:extLst>
              <a:ext uri="{FF2B5EF4-FFF2-40B4-BE49-F238E27FC236}">
                <a16:creationId xmlns:a16="http://schemas.microsoft.com/office/drawing/2014/main" id="{63C041E4-390C-6979-F65D-D513FB3574B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336" y="6364224"/>
            <a:ext cx="1792224" cy="158496"/>
          </a:xfrm>
          <a:prstGeom prst="rect">
            <a:avLst/>
          </a:prstGeom>
        </p:spPr>
      </p:pic>
      <p:pic>
        <p:nvPicPr>
          <p:cNvPr id="43" name="Рисунок 42">
            <a:extLst>
              <a:ext uri="{FF2B5EF4-FFF2-40B4-BE49-F238E27FC236}">
                <a16:creationId xmlns:a16="http://schemas.microsoft.com/office/drawing/2014/main" id="{D0D408D7-51B3-D704-3D05-CA3ABDE5C0E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337" y="379670"/>
            <a:ext cx="2322576" cy="132394"/>
          </a:xfrm>
          <a:prstGeom prst="rect">
            <a:avLst/>
          </a:prstGeom>
        </p:spPr>
      </p:pic>
      <p:pic>
        <p:nvPicPr>
          <p:cNvPr id="45" name="Рисунок 44">
            <a:extLst>
              <a:ext uri="{FF2B5EF4-FFF2-40B4-BE49-F238E27FC236}">
                <a16:creationId xmlns:a16="http://schemas.microsoft.com/office/drawing/2014/main" id="{3F8B6C02-2A8E-62F3-9512-E93F50D2335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336" y="512065"/>
            <a:ext cx="2322576" cy="123846"/>
          </a:xfrm>
          <a:prstGeom prst="rect">
            <a:avLst/>
          </a:prstGeom>
        </p:spPr>
      </p:pic>
      <p:sp>
        <p:nvSpPr>
          <p:cNvPr id="8" name="Заголовок 7">
            <a:extLst>
              <a:ext uri="{FF2B5EF4-FFF2-40B4-BE49-F238E27FC236}">
                <a16:creationId xmlns:a16="http://schemas.microsoft.com/office/drawing/2014/main" id="{68D11941-C730-E2FC-78A5-7F584BDA42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853" y="376307"/>
            <a:ext cx="6144927" cy="1311128"/>
          </a:xfrm>
        </p:spPr>
        <p:txBody>
          <a:bodyPr/>
          <a:lstStyle/>
          <a:p>
            <a:r>
              <a:rPr lang="ru-RU" sz="4400" dirty="0"/>
              <a:t>Разработка</a:t>
            </a:r>
            <a:br>
              <a:rPr lang="en-US" sz="4400" dirty="0"/>
            </a:br>
            <a:endParaRPr lang="en-US" sz="4400" dirty="0"/>
          </a:p>
        </p:txBody>
      </p:sp>
      <p:pic>
        <p:nvPicPr>
          <p:cNvPr id="4" name="Рисунок 3" descr="Изображение выглядит как снимок экрана, Цвет электрик, Прямоугольник, дизайн">
            <a:extLst>
              <a:ext uri="{FF2B5EF4-FFF2-40B4-BE49-F238E27FC236}">
                <a16:creationId xmlns:a16="http://schemas.microsoft.com/office/drawing/2014/main" id="{C6A5B732-E2F7-B830-BC40-00D30D6855E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5408" y="4390275"/>
            <a:ext cx="3236859" cy="1497739"/>
          </a:xfrm>
          <a:prstGeom prst="rect">
            <a:avLst/>
          </a:prstGeom>
        </p:spPr>
      </p:pic>
      <p:sp>
        <p:nvSpPr>
          <p:cNvPr id="5" name="Текст 28">
            <a:extLst>
              <a:ext uri="{FF2B5EF4-FFF2-40B4-BE49-F238E27FC236}">
                <a16:creationId xmlns:a16="http://schemas.microsoft.com/office/drawing/2014/main" id="{3386AC19-44F2-D062-AD32-42042858E4A3}"/>
              </a:ext>
            </a:extLst>
          </p:cNvPr>
          <p:cNvSpPr txBox="1">
            <a:spLocks/>
          </p:cNvSpPr>
          <p:nvPr/>
        </p:nvSpPr>
        <p:spPr>
          <a:xfrm>
            <a:off x="10460209" y="5293631"/>
            <a:ext cx="2374438" cy="315984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accent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Developer</a:t>
            </a:r>
          </a:p>
        </p:txBody>
      </p:sp>
      <p:sp>
        <p:nvSpPr>
          <p:cNvPr id="11" name="Текст 27">
            <a:extLst>
              <a:ext uri="{FF2B5EF4-FFF2-40B4-BE49-F238E27FC236}">
                <a16:creationId xmlns:a16="http://schemas.microsoft.com/office/drawing/2014/main" id="{E7883DF3-93A4-64D7-3793-1C0B756CFA76}"/>
              </a:ext>
            </a:extLst>
          </p:cNvPr>
          <p:cNvSpPr txBox="1">
            <a:spLocks/>
          </p:cNvSpPr>
          <p:nvPr/>
        </p:nvSpPr>
        <p:spPr>
          <a:xfrm>
            <a:off x="9973217" y="4579049"/>
            <a:ext cx="2374438" cy="611449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60000"/>
              </a:lnSpc>
            </a:pPr>
            <a:r>
              <a:rPr lang="ru-RU" sz="2000" b="1" dirty="0">
                <a:latin typeface="Monolith"/>
              </a:rPr>
              <a:t>Крестин</a:t>
            </a:r>
          </a:p>
          <a:p>
            <a:pPr algn="ctr">
              <a:lnSpc>
                <a:spcPct val="60000"/>
              </a:lnSpc>
            </a:pPr>
            <a:r>
              <a:rPr lang="ru-RU" sz="2000" b="1" dirty="0">
                <a:latin typeface="Monolith"/>
              </a:rPr>
              <a:t>Роман</a:t>
            </a: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112FD05B-1FA1-1C0D-204E-328E4FA92EF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76860" y="4519241"/>
            <a:ext cx="1427692" cy="1266934"/>
          </a:xfrm>
          <a:prstGeom prst="rect">
            <a:avLst/>
          </a:prstGeom>
        </p:spPr>
      </p:pic>
      <p:pic>
        <p:nvPicPr>
          <p:cNvPr id="21" name="Рисунок 20" descr="Изображение выглядит как черный, темнота&#10;&#10;Автоматически созданное описание">
            <a:extLst>
              <a:ext uri="{FF2B5EF4-FFF2-40B4-BE49-F238E27FC236}">
                <a16:creationId xmlns:a16="http://schemas.microsoft.com/office/drawing/2014/main" id="{99C0130E-23F4-0492-59C3-DD6278C9580B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73"/>
          <a:stretch/>
        </p:blipFill>
        <p:spPr>
          <a:xfrm>
            <a:off x="8946002" y="4579049"/>
            <a:ext cx="1289407" cy="1227626"/>
          </a:xfrm>
          <a:prstGeom prst="roundRect">
            <a:avLst>
              <a:gd name="adj" fmla="val 10855"/>
            </a:avLst>
          </a:prstGeom>
        </p:spPr>
      </p:pic>
      <p:pic>
        <p:nvPicPr>
          <p:cNvPr id="12" name="Рисунок 11" descr="Изображение выглядит как снимок экрана, вода, Цвет электрик">
            <a:extLst>
              <a:ext uri="{FF2B5EF4-FFF2-40B4-BE49-F238E27FC236}">
                <a16:creationId xmlns:a16="http://schemas.microsoft.com/office/drawing/2014/main" id="{3D9AEC34-CEEB-FC83-EA77-5323046723D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1684" y="628054"/>
            <a:ext cx="3241286" cy="1467163"/>
          </a:xfrm>
          <a:prstGeom prst="rect">
            <a:avLst/>
          </a:prstGeom>
        </p:spPr>
      </p:pic>
      <p:pic>
        <p:nvPicPr>
          <p:cNvPr id="6" name="Рисунок 5" descr="Изображение выглядит как Человеческое лицо, человек, шея, Подбородок">
            <a:extLst>
              <a:ext uri="{FF2B5EF4-FFF2-40B4-BE49-F238E27FC236}">
                <a16:creationId xmlns:a16="http://schemas.microsoft.com/office/drawing/2014/main" id="{03770A93-D638-BD1A-3BDB-25C0D7C0F001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90" t="5857" r="-1" b="16485"/>
          <a:stretch/>
        </p:blipFill>
        <p:spPr>
          <a:xfrm>
            <a:off x="8882319" y="757494"/>
            <a:ext cx="1148632" cy="1208284"/>
          </a:xfrm>
          <a:prstGeom prst="roundRect">
            <a:avLst>
              <a:gd name="adj" fmla="val 14408"/>
            </a:avLst>
          </a:prstGeom>
        </p:spPr>
      </p:pic>
      <p:sp>
        <p:nvSpPr>
          <p:cNvPr id="7" name="Текст 27">
            <a:extLst>
              <a:ext uri="{FF2B5EF4-FFF2-40B4-BE49-F238E27FC236}">
                <a16:creationId xmlns:a16="http://schemas.microsoft.com/office/drawing/2014/main" id="{02AA03D3-8439-A38B-60E6-798176180644}"/>
              </a:ext>
            </a:extLst>
          </p:cNvPr>
          <p:cNvSpPr txBox="1">
            <a:spLocks/>
          </p:cNvSpPr>
          <p:nvPr/>
        </p:nvSpPr>
        <p:spPr>
          <a:xfrm>
            <a:off x="10004636" y="902163"/>
            <a:ext cx="2023946" cy="611449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60000"/>
              </a:lnSpc>
            </a:pPr>
            <a:r>
              <a:rPr lang="ru-RU" sz="2000" b="1" dirty="0" err="1">
                <a:latin typeface="Monolith"/>
              </a:rPr>
              <a:t>Долгоаршинных</a:t>
            </a:r>
            <a:endParaRPr lang="ru-RU" sz="2000" b="1" dirty="0">
              <a:latin typeface="Monolith"/>
            </a:endParaRPr>
          </a:p>
          <a:p>
            <a:pPr algn="ctr">
              <a:lnSpc>
                <a:spcPct val="60000"/>
              </a:lnSpc>
            </a:pPr>
            <a:r>
              <a:rPr lang="ru-RU" sz="2000" b="1" dirty="0">
                <a:latin typeface="Monolith"/>
              </a:rPr>
              <a:t> Ренат</a:t>
            </a:r>
            <a:endParaRPr lang="en-US" sz="2000" b="1" dirty="0">
              <a:latin typeface="Monolith"/>
            </a:endParaRPr>
          </a:p>
        </p:txBody>
      </p:sp>
      <p:sp>
        <p:nvSpPr>
          <p:cNvPr id="9" name="Текст 28">
            <a:extLst>
              <a:ext uri="{FF2B5EF4-FFF2-40B4-BE49-F238E27FC236}">
                <a16:creationId xmlns:a16="http://schemas.microsoft.com/office/drawing/2014/main" id="{337F2D06-2E82-3137-2446-39FC80412891}"/>
              </a:ext>
            </a:extLst>
          </p:cNvPr>
          <p:cNvSpPr txBox="1">
            <a:spLocks/>
          </p:cNvSpPr>
          <p:nvPr/>
        </p:nvSpPr>
        <p:spPr>
          <a:xfrm>
            <a:off x="10460209" y="1529443"/>
            <a:ext cx="2374438" cy="315984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accent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Developer</a:t>
            </a:r>
          </a:p>
        </p:txBody>
      </p:sp>
      <p:pic>
        <p:nvPicPr>
          <p:cNvPr id="22" name="Рисунок 21" descr="Изображение выглядит как снимок экрана, вода, Цвет электрик">
            <a:extLst>
              <a:ext uri="{FF2B5EF4-FFF2-40B4-BE49-F238E27FC236}">
                <a16:creationId xmlns:a16="http://schemas.microsoft.com/office/drawing/2014/main" id="{25B2E90D-1B1F-670D-3067-46943526BA3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1684" y="2536016"/>
            <a:ext cx="3241286" cy="1467163"/>
          </a:xfrm>
          <a:prstGeom prst="rect">
            <a:avLst/>
          </a:prstGeom>
        </p:spPr>
      </p:pic>
      <p:sp>
        <p:nvSpPr>
          <p:cNvPr id="25" name="Текст 27">
            <a:extLst>
              <a:ext uri="{FF2B5EF4-FFF2-40B4-BE49-F238E27FC236}">
                <a16:creationId xmlns:a16="http://schemas.microsoft.com/office/drawing/2014/main" id="{188B8C64-54F6-C543-00C7-E32A4D31BE39}"/>
              </a:ext>
            </a:extLst>
          </p:cNvPr>
          <p:cNvSpPr txBox="1">
            <a:spLocks/>
          </p:cNvSpPr>
          <p:nvPr/>
        </p:nvSpPr>
        <p:spPr>
          <a:xfrm>
            <a:off x="9973217" y="2732096"/>
            <a:ext cx="2374438" cy="611449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60000"/>
              </a:lnSpc>
            </a:pPr>
            <a:r>
              <a:rPr lang="ru-RU" sz="2000" b="1" dirty="0">
                <a:latin typeface="Monolith"/>
              </a:rPr>
              <a:t>Швецов </a:t>
            </a:r>
          </a:p>
          <a:p>
            <a:pPr algn="ctr">
              <a:lnSpc>
                <a:spcPct val="60000"/>
              </a:lnSpc>
            </a:pPr>
            <a:r>
              <a:rPr lang="ru-RU" sz="2000" b="1" dirty="0">
                <a:latin typeface="Monolith"/>
              </a:rPr>
              <a:t>Владислав</a:t>
            </a:r>
            <a:endParaRPr lang="en-US" sz="2000" b="1" dirty="0">
              <a:latin typeface="Monolith"/>
            </a:endParaRPr>
          </a:p>
        </p:txBody>
      </p:sp>
      <p:sp>
        <p:nvSpPr>
          <p:cNvPr id="24" name="Текст 28">
            <a:extLst>
              <a:ext uri="{FF2B5EF4-FFF2-40B4-BE49-F238E27FC236}">
                <a16:creationId xmlns:a16="http://schemas.microsoft.com/office/drawing/2014/main" id="{3FCBE0C0-6AB8-EA8D-247A-E52F0F1A46BC}"/>
              </a:ext>
            </a:extLst>
          </p:cNvPr>
          <p:cNvSpPr txBox="1">
            <a:spLocks/>
          </p:cNvSpPr>
          <p:nvPr/>
        </p:nvSpPr>
        <p:spPr>
          <a:xfrm>
            <a:off x="10460209" y="3446678"/>
            <a:ext cx="2374438" cy="315984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accent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Developer</a:t>
            </a:r>
          </a:p>
        </p:txBody>
      </p:sp>
      <p:pic>
        <p:nvPicPr>
          <p:cNvPr id="28" name="Рисунок 27" descr="Изображение выглядит как человек, Человеческое лицо, шея, Подбородок&#10;&#10;Автоматически созданное описание">
            <a:extLst>
              <a:ext uri="{FF2B5EF4-FFF2-40B4-BE49-F238E27FC236}">
                <a16:creationId xmlns:a16="http://schemas.microsoft.com/office/drawing/2014/main" id="{03C0FA57-370C-6484-9415-8FE94127F9D5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21" b="35140"/>
          <a:stretch/>
        </p:blipFill>
        <p:spPr>
          <a:xfrm>
            <a:off x="8876860" y="2641311"/>
            <a:ext cx="1427692" cy="1288565"/>
          </a:xfrm>
          <a:prstGeom prst="roundRect">
            <a:avLst>
              <a:gd name="adj" fmla="val 11389"/>
            </a:avLst>
          </a:prstGeom>
          <a:solidFill>
            <a:schemeClr val="bg2"/>
          </a:solidFill>
        </p:spPr>
      </p:pic>
      <p:pic>
        <p:nvPicPr>
          <p:cNvPr id="36" name="Picture 1" descr="A screenshot of a phone">
            <a:extLst>
              <a:ext uri="{FF2B5EF4-FFF2-40B4-BE49-F238E27FC236}">
                <a16:creationId xmlns:a16="http://schemas.microsoft.com/office/drawing/2014/main" id="{A39C8C7C-0996-7DD2-4704-D7CA507D6948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164" t="-240" r="55" b="240"/>
          <a:stretch/>
        </p:blipFill>
        <p:spPr>
          <a:xfrm>
            <a:off x="676656" y="1198136"/>
            <a:ext cx="3281919" cy="173552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37" name="Рисунок 36" descr="Изображение выглядит как текст, снимок экрана, программное обеспечение, Операционная система">
            <a:extLst>
              <a:ext uri="{FF2B5EF4-FFF2-40B4-BE49-F238E27FC236}">
                <a16:creationId xmlns:a16="http://schemas.microsoft.com/office/drawing/2014/main" id="{05F14174-ABE4-7098-7BC6-4309440DB4C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77684" y="3141544"/>
            <a:ext cx="3281919" cy="173552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39" name="Picture 8">
            <a:extLst>
              <a:ext uri="{FF2B5EF4-FFF2-40B4-BE49-F238E27FC236}">
                <a16:creationId xmlns:a16="http://schemas.microsoft.com/office/drawing/2014/main" id="{8130E342-9572-A860-8BCA-8BB0AAABA72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549664" y="376928"/>
            <a:ext cx="1318210" cy="1271499"/>
          </a:xfrm>
          <a:prstGeom prst="rect">
            <a:avLst/>
          </a:prstGeom>
        </p:spPr>
      </p:pic>
      <p:pic>
        <p:nvPicPr>
          <p:cNvPr id="40" name="Picture 10" descr="A blue and white logo&#10;&#10;Автоматически созданное описание">
            <a:extLst>
              <a:ext uri="{FF2B5EF4-FFF2-40B4-BE49-F238E27FC236}">
                <a16:creationId xmlns:a16="http://schemas.microsoft.com/office/drawing/2014/main" id="{1BC57A38-4B4E-8192-04D0-660CD21A2BDE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875265" y="353734"/>
            <a:ext cx="1003579" cy="1311128"/>
          </a:xfrm>
          <a:prstGeom prst="rect">
            <a:avLst/>
          </a:prstGeom>
        </p:spPr>
      </p:pic>
      <p:pic>
        <p:nvPicPr>
          <p:cNvPr id="41" name="Рисунок 40" descr="Изображение выглядит как текст, снимок экрана, Операционная система,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4BF10A62-8C31-A579-0FD9-604E953E2A5D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61" r="17261"/>
          <a:stretch>
            <a:fillRect/>
          </a:stretch>
        </p:blipFill>
        <p:spPr>
          <a:xfrm>
            <a:off x="4230570" y="1824990"/>
            <a:ext cx="3281919" cy="2228850"/>
          </a:xfrm>
          <a:prstGeom prst="roundRect">
            <a:avLst>
              <a:gd name="adj" fmla="val 10855"/>
            </a:avLst>
          </a:prstGeom>
        </p:spPr>
      </p:pic>
      <p:pic>
        <p:nvPicPr>
          <p:cNvPr id="42" name="Picture 12" descr="A screenshot of a computer&#10;&#10;Автоматически созданное описание">
            <a:extLst>
              <a:ext uri="{FF2B5EF4-FFF2-40B4-BE49-F238E27FC236}">
                <a16:creationId xmlns:a16="http://schemas.microsoft.com/office/drawing/2014/main" id="{E4F060F0-2C71-9CF8-0FC2-23658AC794F1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148137" y="4110355"/>
            <a:ext cx="3448685" cy="2345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847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Текст 22">
            <a:extLst>
              <a:ext uri="{FF2B5EF4-FFF2-40B4-BE49-F238E27FC236}">
                <a16:creationId xmlns:a16="http://schemas.microsoft.com/office/drawing/2014/main" id="{A61CAFBA-1D42-4C32-635D-B24D0C95953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353818" y="131524"/>
            <a:ext cx="1558336" cy="313932"/>
          </a:xfrm>
        </p:spPr>
        <p:txBody>
          <a:bodyPr/>
          <a:lstStyle/>
          <a:p>
            <a:r>
              <a:rPr lang="ru-RU" sz="1600" dirty="0"/>
              <a:t>Команда</a:t>
            </a:r>
            <a:endParaRPr lang="en-US" sz="1600" dirty="0"/>
          </a:p>
        </p:txBody>
      </p:sp>
      <p:pic>
        <p:nvPicPr>
          <p:cNvPr id="54" name="Рисунок 53" descr="Изображение выглядит как снимок экрана, синий, Цвет электрик&#10;&#10;Автоматически созданное описание">
            <a:extLst>
              <a:ext uri="{FF2B5EF4-FFF2-40B4-BE49-F238E27FC236}">
                <a16:creationId xmlns:a16="http://schemas.microsoft.com/office/drawing/2014/main" id="{67AC4CFB-8F24-FC80-14F8-832FAF8CAF7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0480" y="-13334"/>
            <a:ext cx="5811520" cy="2422940"/>
          </a:xfrm>
          <a:prstGeom prst="rect">
            <a:avLst/>
          </a:prstGeom>
        </p:spPr>
      </p:pic>
      <p:pic>
        <p:nvPicPr>
          <p:cNvPr id="10" name="Рисунок 9" descr="Изображение выглядит как снимок экрана, синий, Цвет электрик, ткань&#10;&#10;Автоматически созданное описание">
            <a:extLst>
              <a:ext uri="{FF2B5EF4-FFF2-40B4-BE49-F238E27FC236}">
                <a16:creationId xmlns:a16="http://schemas.microsoft.com/office/drawing/2014/main" id="{62730F2C-1827-38CA-BCD8-D8407B26FB3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8836" y="2531541"/>
            <a:ext cx="5583163" cy="1536244"/>
          </a:xfrm>
          <a:prstGeom prst="rect">
            <a:avLst/>
          </a:prstGeom>
        </p:spPr>
      </p:pic>
      <p:pic>
        <p:nvPicPr>
          <p:cNvPr id="19" name="Рисунок 18" descr="Изображение выглядит как снимок экрана, синий, Цвет электрик, ткань&#10;&#10;Автоматически созданное описание">
            <a:extLst>
              <a:ext uri="{FF2B5EF4-FFF2-40B4-BE49-F238E27FC236}">
                <a16:creationId xmlns:a16="http://schemas.microsoft.com/office/drawing/2014/main" id="{A58D3A34-FDAA-3661-414F-8DAD304BF0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8835" y="4279903"/>
            <a:ext cx="5583163" cy="1560827"/>
          </a:xfrm>
          <a:prstGeom prst="rect">
            <a:avLst/>
          </a:prstGeom>
        </p:spPr>
      </p:pic>
      <p:pic>
        <p:nvPicPr>
          <p:cNvPr id="38" name="Рисунок 37">
            <a:extLst>
              <a:ext uri="{FF2B5EF4-FFF2-40B4-BE49-F238E27FC236}">
                <a16:creationId xmlns:a16="http://schemas.microsoft.com/office/drawing/2014/main" id="{63C041E4-390C-6979-F65D-D513FB3574B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336" y="6364224"/>
            <a:ext cx="1792224" cy="158496"/>
          </a:xfrm>
          <a:prstGeom prst="rect">
            <a:avLst/>
          </a:prstGeom>
        </p:spPr>
      </p:pic>
      <p:pic>
        <p:nvPicPr>
          <p:cNvPr id="43" name="Рисунок 42">
            <a:extLst>
              <a:ext uri="{FF2B5EF4-FFF2-40B4-BE49-F238E27FC236}">
                <a16:creationId xmlns:a16="http://schemas.microsoft.com/office/drawing/2014/main" id="{D0D408D7-51B3-D704-3D05-CA3ABDE5C0E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337" y="379670"/>
            <a:ext cx="2322576" cy="132394"/>
          </a:xfrm>
          <a:prstGeom prst="rect">
            <a:avLst/>
          </a:prstGeom>
        </p:spPr>
      </p:pic>
      <p:pic>
        <p:nvPicPr>
          <p:cNvPr id="45" name="Рисунок 44">
            <a:extLst>
              <a:ext uri="{FF2B5EF4-FFF2-40B4-BE49-F238E27FC236}">
                <a16:creationId xmlns:a16="http://schemas.microsoft.com/office/drawing/2014/main" id="{3F8B6C02-2A8E-62F3-9512-E93F50D2335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336" y="512065"/>
            <a:ext cx="2322576" cy="123846"/>
          </a:xfrm>
          <a:prstGeom prst="rect">
            <a:avLst/>
          </a:prstGeom>
        </p:spPr>
      </p:pic>
      <p:sp>
        <p:nvSpPr>
          <p:cNvPr id="8" name="Заголовок 7">
            <a:extLst>
              <a:ext uri="{FF2B5EF4-FFF2-40B4-BE49-F238E27FC236}">
                <a16:creationId xmlns:a16="http://schemas.microsoft.com/office/drawing/2014/main" id="{68D11941-C730-E2FC-78A5-7F584BDA42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295" y="327039"/>
            <a:ext cx="6144927" cy="1311128"/>
          </a:xfrm>
        </p:spPr>
        <p:txBody>
          <a:bodyPr/>
          <a:lstStyle/>
          <a:p>
            <a:r>
              <a:rPr lang="ru-RU" sz="4400" dirty="0"/>
              <a:t>Разработка</a:t>
            </a:r>
            <a:br>
              <a:rPr lang="en-US" sz="4400" dirty="0"/>
            </a:br>
            <a:endParaRPr lang="en-US" sz="4400" dirty="0"/>
          </a:p>
        </p:txBody>
      </p:sp>
      <p:pic>
        <p:nvPicPr>
          <p:cNvPr id="3" name="Рисунок 2" descr="Изображение выглядит как снимок экрана, Цвет электрик, Прямоугольник,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CC700B7A-FD10-F60A-A06B-02F4AEE0813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5408" y="626087"/>
            <a:ext cx="3236859" cy="1497739"/>
          </a:xfrm>
          <a:prstGeom prst="rect">
            <a:avLst/>
          </a:prstGeom>
        </p:spPr>
      </p:pic>
      <p:pic>
        <p:nvPicPr>
          <p:cNvPr id="6" name="Рисунок 5" descr="Изображение выглядит как Человеческое лицо, человек, шея, Подбородок">
            <a:extLst>
              <a:ext uri="{FF2B5EF4-FFF2-40B4-BE49-F238E27FC236}">
                <a16:creationId xmlns:a16="http://schemas.microsoft.com/office/drawing/2014/main" id="{03770A93-D638-BD1A-3BDB-25C0D7C0F001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90" t="5857" r="-1" b="16485"/>
          <a:stretch/>
        </p:blipFill>
        <p:spPr>
          <a:xfrm>
            <a:off x="8882319" y="757494"/>
            <a:ext cx="1148632" cy="1208284"/>
          </a:xfrm>
          <a:prstGeom prst="roundRect">
            <a:avLst>
              <a:gd name="adj" fmla="val 14408"/>
            </a:avLst>
          </a:prstGeom>
        </p:spPr>
      </p:pic>
      <p:sp>
        <p:nvSpPr>
          <p:cNvPr id="7" name="Текст 27">
            <a:extLst>
              <a:ext uri="{FF2B5EF4-FFF2-40B4-BE49-F238E27FC236}">
                <a16:creationId xmlns:a16="http://schemas.microsoft.com/office/drawing/2014/main" id="{02AA03D3-8439-A38B-60E6-798176180644}"/>
              </a:ext>
            </a:extLst>
          </p:cNvPr>
          <p:cNvSpPr txBox="1">
            <a:spLocks/>
          </p:cNvSpPr>
          <p:nvPr/>
        </p:nvSpPr>
        <p:spPr>
          <a:xfrm>
            <a:off x="10004636" y="902163"/>
            <a:ext cx="2023946" cy="611449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60000"/>
              </a:lnSpc>
            </a:pPr>
            <a:r>
              <a:rPr lang="ru-RU" sz="2000" b="1" dirty="0" err="1">
                <a:latin typeface="Monolith"/>
              </a:rPr>
              <a:t>Долгоаршинных</a:t>
            </a:r>
            <a:endParaRPr lang="ru-RU" sz="2000" b="1" dirty="0">
              <a:latin typeface="Monolith"/>
            </a:endParaRPr>
          </a:p>
          <a:p>
            <a:pPr algn="ctr">
              <a:lnSpc>
                <a:spcPct val="60000"/>
              </a:lnSpc>
            </a:pPr>
            <a:r>
              <a:rPr lang="ru-RU" sz="2000" b="1" dirty="0">
                <a:latin typeface="Monolith"/>
              </a:rPr>
              <a:t> Ренат</a:t>
            </a:r>
            <a:endParaRPr lang="en-US" sz="2000" b="1" dirty="0">
              <a:latin typeface="Monolith"/>
            </a:endParaRPr>
          </a:p>
        </p:txBody>
      </p:sp>
      <p:sp>
        <p:nvSpPr>
          <p:cNvPr id="9" name="Текст 28">
            <a:extLst>
              <a:ext uri="{FF2B5EF4-FFF2-40B4-BE49-F238E27FC236}">
                <a16:creationId xmlns:a16="http://schemas.microsoft.com/office/drawing/2014/main" id="{337F2D06-2E82-3137-2446-39FC80412891}"/>
              </a:ext>
            </a:extLst>
          </p:cNvPr>
          <p:cNvSpPr txBox="1">
            <a:spLocks/>
          </p:cNvSpPr>
          <p:nvPr/>
        </p:nvSpPr>
        <p:spPr>
          <a:xfrm>
            <a:off x="10460209" y="1529443"/>
            <a:ext cx="2374438" cy="315984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accent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Developer</a:t>
            </a:r>
          </a:p>
        </p:txBody>
      </p:sp>
      <p:pic>
        <p:nvPicPr>
          <p:cNvPr id="20" name="Рисунок 19" descr="Изображение выглядит как снимок экрана, Цвет электрик, Прямоугольник, дизайн">
            <a:extLst>
              <a:ext uri="{FF2B5EF4-FFF2-40B4-BE49-F238E27FC236}">
                <a16:creationId xmlns:a16="http://schemas.microsoft.com/office/drawing/2014/main" id="{5EDF6CF1-0A43-40BE-6890-18A2342DB90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5408" y="2543322"/>
            <a:ext cx="3236859" cy="1497739"/>
          </a:xfrm>
          <a:prstGeom prst="rect">
            <a:avLst/>
          </a:prstGeom>
        </p:spPr>
      </p:pic>
      <p:sp>
        <p:nvSpPr>
          <p:cNvPr id="24" name="Текст 28">
            <a:extLst>
              <a:ext uri="{FF2B5EF4-FFF2-40B4-BE49-F238E27FC236}">
                <a16:creationId xmlns:a16="http://schemas.microsoft.com/office/drawing/2014/main" id="{3FCBE0C0-6AB8-EA8D-247A-E52F0F1A46BC}"/>
              </a:ext>
            </a:extLst>
          </p:cNvPr>
          <p:cNvSpPr txBox="1">
            <a:spLocks/>
          </p:cNvSpPr>
          <p:nvPr/>
        </p:nvSpPr>
        <p:spPr>
          <a:xfrm>
            <a:off x="10460209" y="3446678"/>
            <a:ext cx="2374438" cy="315984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accent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Developer</a:t>
            </a:r>
          </a:p>
        </p:txBody>
      </p:sp>
      <p:sp>
        <p:nvSpPr>
          <p:cNvPr id="25" name="Текст 27">
            <a:extLst>
              <a:ext uri="{FF2B5EF4-FFF2-40B4-BE49-F238E27FC236}">
                <a16:creationId xmlns:a16="http://schemas.microsoft.com/office/drawing/2014/main" id="{188B8C64-54F6-C543-00C7-E32A4D31BE39}"/>
              </a:ext>
            </a:extLst>
          </p:cNvPr>
          <p:cNvSpPr txBox="1">
            <a:spLocks/>
          </p:cNvSpPr>
          <p:nvPr/>
        </p:nvSpPr>
        <p:spPr>
          <a:xfrm>
            <a:off x="9973217" y="2732096"/>
            <a:ext cx="2374438" cy="611449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60000"/>
              </a:lnSpc>
            </a:pPr>
            <a:r>
              <a:rPr lang="ru-RU" sz="2000" b="1" dirty="0">
                <a:latin typeface="Monolith"/>
              </a:rPr>
              <a:t>Швецов </a:t>
            </a:r>
          </a:p>
          <a:p>
            <a:pPr algn="ctr">
              <a:lnSpc>
                <a:spcPct val="60000"/>
              </a:lnSpc>
            </a:pPr>
            <a:r>
              <a:rPr lang="ru-RU" sz="2000" b="1" dirty="0">
                <a:latin typeface="Monolith"/>
              </a:rPr>
              <a:t>Владислав</a:t>
            </a:r>
            <a:endParaRPr lang="en-US" sz="2000" b="1" dirty="0">
              <a:latin typeface="Monolith"/>
            </a:endParaRPr>
          </a:p>
        </p:txBody>
      </p:sp>
      <p:pic>
        <p:nvPicPr>
          <p:cNvPr id="4" name="Рисунок 3" descr="Изображение выглядит как снимок экрана, Цвет электрик, Прямоугольник, дизайн">
            <a:extLst>
              <a:ext uri="{FF2B5EF4-FFF2-40B4-BE49-F238E27FC236}">
                <a16:creationId xmlns:a16="http://schemas.microsoft.com/office/drawing/2014/main" id="{C6A5B732-E2F7-B830-BC40-00D30D6855E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5408" y="4390275"/>
            <a:ext cx="3236859" cy="1497739"/>
          </a:xfrm>
          <a:prstGeom prst="rect">
            <a:avLst/>
          </a:prstGeom>
        </p:spPr>
      </p:pic>
      <p:sp>
        <p:nvSpPr>
          <p:cNvPr id="5" name="Текст 28">
            <a:extLst>
              <a:ext uri="{FF2B5EF4-FFF2-40B4-BE49-F238E27FC236}">
                <a16:creationId xmlns:a16="http://schemas.microsoft.com/office/drawing/2014/main" id="{3386AC19-44F2-D062-AD32-42042858E4A3}"/>
              </a:ext>
            </a:extLst>
          </p:cNvPr>
          <p:cNvSpPr txBox="1">
            <a:spLocks/>
          </p:cNvSpPr>
          <p:nvPr/>
        </p:nvSpPr>
        <p:spPr>
          <a:xfrm>
            <a:off x="10460209" y="5293631"/>
            <a:ext cx="2374438" cy="315984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accent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Developer</a:t>
            </a:r>
          </a:p>
        </p:txBody>
      </p:sp>
      <p:sp>
        <p:nvSpPr>
          <p:cNvPr id="11" name="Текст 27">
            <a:extLst>
              <a:ext uri="{FF2B5EF4-FFF2-40B4-BE49-F238E27FC236}">
                <a16:creationId xmlns:a16="http://schemas.microsoft.com/office/drawing/2014/main" id="{E7883DF3-93A4-64D7-3793-1C0B756CFA76}"/>
              </a:ext>
            </a:extLst>
          </p:cNvPr>
          <p:cNvSpPr txBox="1">
            <a:spLocks/>
          </p:cNvSpPr>
          <p:nvPr/>
        </p:nvSpPr>
        <p:spPr>
          <a:xfrm>
            <a:off x="9973217" y="4579049"/>
            <a:ext cx="2374438" cy="611449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60000"/>
              </a:lnSpc>
            </a:pPr>
            <a:r>
              <a:rPr lang="ru-RU" sz="2000" b="1" dirty="0">
                <a:latin typeface="Monolith"/>
              </a:rPr>
              <a:t>Крестин</a:t>
            </a:r>
          </a:p>
          <a:p>
            <a:pPr algn="ctr">
              <a:lnSpc>
                <a:spcPct val="60000"/>
              </a:lnSpc>
            </a:pPr>
            <a:r>
              <a:rPr lang="ru-RU" sz="2000" b="1" dirty="0">
                <a:latin typeface="Monolith"/>
              </a:rPr>
              <a:t>Роман</a:t>
            </a: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112FD05B-1FA1-1C0D-204E-328E4FA92EF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76860" y="4519241"/>
            <a:ext cx="1427692" cy="1266934"/>
          </a:xfrm>
          <a:prstGeom prst="rect">
            <a:avLst/>
          </a:prstGeom>
        </p:spPr>
      </p:pic>
      <p:pic>
        <p:nvPicPr>
          <p:cNvPr id="21" name="Рисунок 20" descr="Изображение выглядит как черный, темнота&#10;&#10;Автоматически созданное описание">
            <a:extLst>
              <a:ext uri="{FF2B5EF4-FFF2-40B4-BE49-F238E27FC236}">
                <a16:creationId xmlns:a16="http://schemas.microsoft.com/office/drawing/2014/main" id="{99C0130E-23F4-0492-59C3-DD6278C9580B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73"/>
          <a:stretch/>
        </p:blipFill>
        <p:spPr>
          <a:xfrm>
            <a:off x="8946002" y="4579049"/>
            <a:ext cx="1289407" cy="1227626"/>
          </a:xfrm>
          <a:prstGeom prst="roundRect">
            <a:avLst>
              <a:gd name="adj" fmla="val 10855"/>
            </a:avLst>
          </a:prstGeom>
        </p:spPr>
      </p:pic>
      <p:pic>
        <p:nvPicPr>
          <p:cNvPr id="22" name="Рисунок 21" descr="Изображение выглядит как человек, Человеческое лицо, шея, Подбородок&#10;&#10;Автоматически созданное описание">
            <a:extLst>
              <a:ext uri="{FF2B5EF4-FFF2-40B4-BE49-F238E27FC236}">
                <a16:creationId xmlns:a16="http://schemas.microsoft.com/office/drawing/2014/main" id="{E5FC4446-D35D-CE04-C86B-20D527EDC359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21" b="35140"/>
          <a:stretch/>
        </p:blipFill>
        <p:spPr>
          <a:xfrm>
            <a:off x="8876860" y="2641311"/>
            <a:ext cx="1427692" cy="1288565"/>
          </a:xfrm>
          <a:prstGeom prst="roundRect">
            <a:avLst>
              <a:gd name="adj" fmla="val 11389"/>
            </a:avLst>
          </a:prstGeom>
          <a:solidFill>
            <a:schemeClr val="bg2"/>
          </a:solidFill>
        </p:spPr>
      </p:pic>
    </p:spTree>
    <p:extLst>
      <p:ext uri="{BB962C8B-B14F-4D97-AF65-F5344CB8AC3E}">
        <p14:creationId xmlns:p14="http://schemas.microsoft.com/office/powerpoint/2010/main" val="47003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Текст 22">
            <a:extLst>
              <a:ext uri="{FF2B5EF4-FFF2-40B4-BE49-F238E27FC236}">
                <a16:creationId xmlns:a16="http://schemas.microsoft.com/office/drawing/2014/main" id="{A61CAFBA-1D42-4C32-635D-B24D0C95953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353818" y="131524"/>
            <a:ext cx="1558336" cy="313932"/>
          </a:xfrm>
        </p:spPr>
        <p:txBody>
          <a:bodyPr/>
          <a:lstStyle/>
          <a:p>
            <a:r>
              <a:rPr lang="ru-RU" sz="1600" dirty="0"/>
              <a:t>Команда</a:t>
            </a:r>
            <a:endParaRPr lang="en-US" sz="1600" dirty="0"/>
          </a:p>
        </p:txBody>
      </p:sp>
      <p:pic>
        <p:nvPicPr>
          <p:cNvPr id="54" name="Рисунок 53" descr="Изображение выглядит как снимок экрана, синий, Цвет электрик&#10;&#10;Автоматически созданное описание">
            <a:extLst>
              <a:ext uri="{FF2B5EF4-FFF2-40B4-BE49-F238E27FC236}">
                <a16:creationId xmlns:a16="http://schemas.microsoft.com/office/drawing/2014/main" id="{67AC4CFB-8F24-FC80-14F8-832FAF8CAF7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0480" y="-13334"/>
            <a:ext cx="5811520" cy="2422940"/>
          </a:xfrm>
          <a:prstGeom prst="rect">
            <a:avLst/>
          </a:prstGeom>
        </p:spPr>
      </p:pic>
      <p:pic>
        <p:nvPicPr>
          <p:cNvPr id="10" name="Рисунок 9" descr="Изображение выглядит как снимок экрана, синий, Цвет электрик, ткань&#10;&#10;Автоматически созданное описание">
            <a:extLst>
              <a:ext uri="{FF2B5EF4-FFF2-40B4-BE49-F238E27FC236}">
                <a16:creationId xmlns:a16="http://schemas.microsoft.com/office/drawing/2014/main" id="{62730F2C-1827-38CA-BCD8-D8407B26FB3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8836" y="2531541"/>
            <a:ext cx="5583163" cy="1536244"/>
          </a:xfrm>
          <a:prstGeom prst="rect">
            <a:avLst/>
          </a:prstGeom>
        </p:spPr>
      </p:pic>
      <p:pic>
        <p:nvPicPr>
          <p:cNvPr id="19" name="Рисунок 18" descr="Изображение выглядит как снимок экрана, синий, Цвет электрик, ткань&#10;&#10;Автоматически созданное описание">
            <a:extLst>
              <a:ext uri="{FF2B5EF4-FFF2-40B4-BE49-F238E27FC236}">
                <a16:creationId xmlns:a16="http://schemas.microsoft.com/office/drawing/2014/main" id="{A58D3A34-FDAA-3661-414F-8DAD304BF0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8835" y="4279903"/>
            <a:ext cx="5583163" cy="1560827"/>
          </a:xfrm>
          <a:prstGeom prst="rect">
            <a:avLst/>
          </a:prstGeom>
        </p:spPr>
      </p:pic>
      <p:pic>
        <p:nvPicPr>
          <p:cNvPr id="38" name="Рисунок 37">
            <a:extLst>
              <a:ext uri="{FF2B5EF4-FFF2-40B4-BE49-F238E27FC236}">
                <a16:creationId xmlns:a16="http://schemas.microsoft.com/office/drawing/2014/main" id="{63C041E4-390C-6979-F65D-D513FB3574B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336" y="6364224"/>
            <a:ext cx="1792224" cy="158496"/>
          </a:xfrm>
          <a:prstGeom prst="rect">
            <a:avLst/>
          </a:prstGeom>
        </p:spPr>
      </p:pic>
      <p:pic>
        <p:nvPicPr>
          <p:cNvPr id="43" name="Рисунок 42">
            <a:extLst>
              <a:ext uri="{FF2B5EF4-FFF2-40B4-BE49-F238E27FC236}">
                <a16:creationId xmlns:a16="http://schemas.microsoft.com/office/drawing/2014/main" id="{D0D408D7-51B3-D704-3D05-CA3ABDE5C0E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337" y="379670"/>
            <a:ext cx="2322576" cy="132394"/>
          </a:xfrm>
          <a:prstGeom prst="rect">
            <a:avLst/>
          </a:prstGeom>
        </p:spPr>
      </p:pic>
      <p:pic>
        <p:nvPicPr>
          <p:cNvPr id="45" name="Рисунок 44">
            <a:extLst>
              <a:ext uri="{FF2B5EF4-FFF2-40B4-BE49-F238E27FC236}">
                <a16:creationId xmlns:a16="http://schemas.microsoft.com/office/drawing/2014/main" id="{3F8B6C02-2A8E-62F3-9512-E93F50D2335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336" y="512065"/>
            <a:ext cx="2322576" cy="123846"/>
          </a:xfrm>
          <a:prstGeom prst="rect">
            <a:avLst/>
          </a:prstGeom>
        </p:spPr>
      </p:pic>
      <p:sp>
        <p:nvSpPr>
          <p:cNvPr id="8" name="Заголовок 7">
            <a:extLst>
              <a:ext uri="{FF2B5EF4-FFF2-40B4-BE49-F238E27FC236}">
                <a16:creationId xmlns:a16="http://schemas.microsoft.com/office/drawing/2014/main" id="{68D11941-C730-E2FC-78A5-7F584BDA42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295" y="327039"/>
            <a:ext cx="6144927" cy="1311128"/>
          </a:xfrm>
        </p:spPr>
        <p:txBody>
          <a:bodyPr/>
          <a:lstStyle/>
          <a:p>
            <a:r>
              <a:rPr lang="ru-RU" sz="4400" dirty="0"/>
              <a:t>Разработка</a:t>
            </a:r>
            <a:br>
              <a:rPr lang="en-US" sz="4400" dirty="0"/>
            </a:br>
            <a:endParaRPr lang="en-US" sz="4400" dirty="0"/>
          </a:p>
        </p:txBody>
      </p:sp>
      <p:pic>
        <p:nvPicPr>
          <p:cNvPr id="3" name="Рисунок 2" descr="Изображение выглядит как снимок экрана, Цвет электрик, Прямоугольник,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CC700B7A-FD10-F60A-A06B-02F4AEE0813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5408" y="626087"/>
            <a:ext cx="3236859" cy="1497739"/>
          </a:xfrm>
          <a:prstGeom prst="rect">
            <a:avLst/>
          </a:prstGeom>
        </p:spPr>
      </p:pic>
      <p:pic>
        <p:nvPicPr>
          <p:cNvPr id="6" name="Рисунок 5" descr="Изображение выглядит как Человеческое лицо, человек, шея, Подбородок">
            <a:extLst>
              <a:ext uri="{FF2B5EF4-FFF2-40B4-BE49-F238E27FC236}">
                <a16:creationId xmlns:a16="http://schemas.microsoft.com/office/drawing/2014/main" id="{03770A93-D638-BD1A-3BDB-25C0D7C0F001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90" t="5857" r="-1" b="16485"/>
          <a:stretch/>
        </p:blipFill>
        <p:spPr>
          <a:xfrm>
            <a:off x="8882319" y="757494"/>
            <a:ext cx="1148632" cy="1208284"/>
          </a:xfrm>
          <a:prstGeom prst="roundRect">
            <a:avLst>
              <a:gd name="adj" fmla="val 14408"/>
            </a:avLst>
          </a:prstGeom>
        </p:spPr>
      </p:pic>
      <p:sp>
        <p:nvSpPr>
          <p:cNvPr id="7" name="Текст 27">
            <a:extLst>
              <a:ext uri="{FF2B5EF4-FFF2-40B4-BE49-F238E27FC236}">
                <a16:creationId xmlns:a16="http://schemas.microsoft.com/office/drawing/2014/main" id="{02AA03D3-8439-A38B-60E6-798176180644}"/>
              </a:ext>
            </a:extLst>
          </p:cNvPr>
          <p:cNvSpPr txBox="1">
            <a:spLocks/>
          </p:cNvSpPr>
          <p:nvPr/>
        </p:nvSpPr>
        <p:spPr>
          <a:xfrm>
            <a:off x="10004636" y="902163"/>
            <a:ext cx="2023946" cy="611449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60000"/>
              </a:lnSpc>
            </a:pPr>
            <a:r>
              <a:rPr lang="ru-RU" sz="2000" b="1" dirty="0" err="1">
                <a:latin typeface="Monolith"/>
              </a:rPr>
              <a:t>Долгоаршинных</a:t>
            </a:r>
            <a:endParaRPr lang="ru-RU" sz="2000" b="1" dirty="0">
              <a:latin typeface="Monolith"/>
            </a:endParaRPr>
          </a:p>
          <a:p>
            <a:pPr algn="ctr">
              <a:lnSpc>
                <a:spcPct val="60000"/>
              </a:lnSpc>
            </a:pPr>
            <a:r>
              <a:rPr lang="ru-RU" sz="2000" b="1" dirty="0">
                <a:latin typeface="Monolith"/>
              </a:rPr>
              <a:t> Ренат</a:t>
            </a:r>
            <a:endParaRPr lang="en-US" sz="2000" b="1" dirty="0">
              <a:latin typeface="Monolith"/>
            </a:endParaRPr>
          </a:p>
        </p:txBody>
      </p:sp>
      <p:sp>
        <p:nvSpPr>
          <p:cNvPr id="9" name="Текст 28">
            <a:extLst>
              <a:ext uri="{FF2B5EF4-FFF2-40B4-BE49-F238E27FC236}">
                <a16:creationId xmlns:a16="http://schemas.microsoft.com/office/drawing/2014/main" id="{337F2D06-2E82-3137-2446-39FC80412891}"/>
              </a:ext>
            </a:extLst>
          </p:cNvPr>
          <p:cNvSpPr txBox="1">
            <a:spLocks/>
          </p:cNvSpPr>
          <p:nvPr/>
        </p:nvSpPr>
        <p:spPr>
          <a:xfrm>
            <a:off x="10460209" y="1529443"/>
            <a:ext cx="2374438" cy="315984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accent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Developer</a:t>
            </a:r>
          </a:p>
        </p:txBody>
      </p:sp>
      <p:pic>
        <p:nvPicPr>
          <p:cNvPr id="20" name="Рисунок 19" descr="Изображение выглядит как снимок экрана, Цвет электрик, Прямоугольник, дизайн">
            <a:extLst>
              <a:ext uri="{FF2B5EF4-FFF2-40B4-BE49-F238E27FC236}">
                <a16:creationId xmlns:a16="http://schemas.microsoft.com/office/drawing/2014/main" id="{5EDF6CF1-0A43-40BE-6890-18A2342DB90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5408" y="2543322"/>
            <a:ext cx="3236859" cy="1497739"/>
          </a:xfrm>
          <a:prstGeom prst="rect">
            <a:avLst/>
          </a:prstGeom>
        </p:spPr>
      </p:pic>
      <p:sp>
        <p:nvSpPr>
          <p:cNvPr id="24" name="Текст 28">
            <a:extLst>
              <a:ext uri="{FF2B5EF4-FFF2-40B4-BE49-F238E27FC236}">
                <a16:creationId xmlns:a16="http://schemas.microsoft.com/office/drawing/2014/main" id="{3FCBE0C0-6AB8-EA8D-247A-E52F0F1A46BC}"/>
              </a:ext>
            </a:extLst>
          </p:cNvPr>
          <p:cNvSpPr txBox="1">
            <a:spLocks/>
          </p:cNvSpPr>
          <p:nvPr/>
        </p:nvSpPr>
        <p:spPr>
          <a:xfrm>
            <a:off x="10460209" y="3446678"/>
            <a:ext cx="2374438" cy="315984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accent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Developer</a:t>
            </a:r>
          </a:p>
        </p:txBody>
      </p:sp>
      <p:sp>
        <p:nvSpPr>
          <p:cNvPr id="25" name="Текст 27">
            <a:extLst>
              <a:ext uri="{FF2B5EF4-FFF2-40B4-BE49-F238E27FC236}">
                <a16:creationId xmlns:a16="http://schemas.microsoft.com/office/drawing/2014/main" id="{188B8C64-54F6-C543-00C7-E32A4D31BE39}"/>
              </a:ext>
            </a:extLst>
          </p:cNvPr>
          <p:cNvSpPr txBox="1">
            <a:spLocks/>
          </p:cNvSpPr>
          <p:nvPr/>
        </p:nvSpPr>
        <p:spPr>
          <a:xfrm>
            <a:off x="9973217" y="2732096"/>
            <a:ext cx="2374438" cy="611449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60000"/>
              </a:lnSpc>
            </a:pPr>
            <a:r>
              <a:rPr lang="ru-RU" sz="2000" b="1" dirty="0">
                <a:latin typeface="Monolith"/>
              </a:rPr>
              <a:t>Швецов </a:t>
            </a:r>
          </a:p>
          <a:p>
            <a:pPr algn="ctr">
              <a:lnSpc>
                <a:spcPct val="60000"/>
              </a:lnSpc>
            </a:pPr>
            <a:r>
              <a:rPr lang="ru-RU" sz="2000" b="1" dirty="0">
                <a:latin typeface="Monolith"/>
              </a:rPr>
              <a:t>Владислав</a:t>
            </a:r>
            <a:endParaRPr lang="en-US" sz="2000" b="1" dirty="0">
              <a:latin typeface="Monolith"/>
            </a:endParaRPr>
          </a:p>
        </p:txBody>
      </p:sp>
      <p:pic>
        <p:nvPicPr>
          <p:cNvPr id="12" name="Рисунок 11" descr="Изображение выглядит как снимок экрана, вода, Цвет электрик">
            <a:extLst>
              <a:ext uri="{FF2B5EF4-FFF2-40B4-BE49-F238E27FC236}">
                <a16:creationId xmlns:a16="http://schemas.microsoft.com/office/drawing/2014/main" id="{2C403D48-255B-A7CC-71AA-2BB8ADFC910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0981" y="4390275"/>
            <a:ext cx="3241286" cy="1467163"/>
          </a:xfrm>
          <a:prstGeom prst="rect">
            <a:avLst/>
          </a:prstGeom>
        </p:spPr>
      </p:pic>
      <p:sp>
        <p:nvSpPr>
          <p:cNvPr id="5" name="Текст 28">
            <a:extLst>
              <a:ext uri="{FF2B5EF4-FFF2-40B4-BE49-F238E27FC236}">
                <a16:creationId xmlns:a16="http://schemas.microsoft.com/office/drawing/2014/main" id="{3386AC19-44F2-D062-AD32-42042858E4A3}"/>
              </a:ext>
            </a:extLst>
          </p:cNvPr>
          <p:cNvSpPr txBox="1">
            <a:spLocks/>
          </p:cNvSpPr>
          <p:nvPr/>
        </p:nvSpPr>
        <p:spPr>
          <a:xfrm>
            <a:off x="10460209" y="5293631"/>
            <a:ext cx="2374438" cy="315984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accent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Developer</a:t>
            </a:r>
          </a:p>
        </p:txBody>
      </p:sp>
      <p:sp>
        <p:nvSpPr>
          <p:cNvPr id="11" name="Текст 27">
            <a:extLst>
              <a:ext uri="{FF2B5EF4-FFF2-40B4-BE49-F238E27FC236}">
                <a16:creationId xmlns:a16="http://schemas.microsoft.com/office/drawing/2014/main" id="{E7883DF3-93A4-64D7-3793-1C0B756CFA76}"/>
              </a:ext>
            </a:extLst>
          </p:cNvPr>
          <p:cNvSpPr txBox="1">
            <a:spLocks/>
          </p:cNvSpPr>
          <p:nvPr/>
        </p:nvSpPr>
        <p:spPr>
          <a:xfrm>
            <a:off x="9973217" y="4579049"/>
            <a:ext cx="2374438" cy="611449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60000"/>
              </a:lnSpc>
            </a:pPr>
            <a:r>
              <a:rPr lang="ru-RU" sz="2000" b="1" dirty="0">
                <a:latin typeface="Monolith"/>
              </a:rPr>
              <a:t>Крестин</a:t>
            </a:r>
          </a:p>
          <a:p>
            <a:pPr algn="ctr">
              <a:lnSpc>
                <a:spcPct val="60000"/>
              </a:lnSpc>
            </a:pPr>
            <a:r>
              <a:rPr lang="ru-RU" sz="2000" b="1" dirty="0">
                <a:latin typeface="Monolith"/>
              </a:rPr>
              <a:t>Роман</a:t>
            </a:r>
          </a:p>
        </p:txBody>
      </p:sp>
      <p:pic>
        <p:nvPicPr>
          <p:cNvPr id="13" name="Рисунок 12" descr="Изображение выглядит как человек, Человеческое лицо, шея, Подбородок&#10;&#10;Автоматически созданное описание">
            <a:extLst>
              <a:ext uri="{FF2B5EF4-FFF2-40B4-BE49-F238E27FC236}">
                <a16:creationId xmlns:a16="http://schemas.microsoft.com/office/drawing/2014/main" id="{7EA26810-58FA-B9D1-508A-38BD23DEB025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21" b="35140"/>
          <a:stretch/>
        </p:blipFill>
        <p:spPr>
          <a:xfrm>
            <a:off x="8876860" y="2641311"/>
            <a:ext cx="1427692" cy="1288565"/>
          </a:xfrm>
          <a:prstGeom prst="roundRect">
            <a:avLst>
              <a:gd name="adj" fmla="val 11389"/>
            </a:avLst>
          </a:prstGeom>
          <a:solidFill>
            <a:schemeClr val="bg2"/>
          </a:solidFill>
        </p:spPr>
      </p:pic>
      <p:pic>
        <p:nvPicPr>
          <p:cNvPr id="15" name="Picture 8">
            <a:extLst>
              <a:ext uri="{FF2B5EF4-FFF2-40B4-BE49-F238E27FC236}">
                <a16:creationId xmlns:a16="http://schemas.microsoft.com/office/drawing/2014/main" id="{581C56A7-D957-0F9B-E0C3-0CF02DC0A05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9922" y="2406575"/>
            <a:ext cx="7052527" cy="3746655"/>
          </a:xfrm>
          <a:prstGeom prst="rect">
            <a:avLst/>
          </a:prstGeom>
        </p:spPr>
      </p:pic>
      <p:pic>
        <p:nvPicPr>
          <p:cNvPr id="17" name="Picture 13">
            <a:extLst>
              <a:ext uri="{FF2B5EF4-FFF2-40B4-BE49-F238E27FC236}">
                <a16:creationId xmlns:a16="http://schemas.microsoft.com/office/drawing/2014/main" id="{C4FD0EC6-4730-8514-4E8F-FDF885C54E7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4502" y="976819"/>
            <a:ext cx="1311128" cy="131112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0BAC95C-F91D-31DD-474F-F51783143DB1}"/>
              </a:ext>
            </a:extLst>
          </p:cNvPr>
          <p:cNvSpPr txBox="1"/>
          <p:nvPr/>
        </p:nvSpPr>
        <p:spPr>
          <a:xfrm>
            <a:off x="5453201" y="1237165"/>
            <a:ext cx="1936174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7DDBFD"/>
                </a:solidFill>
                <a:effectLst/>
                <a:uLnTx/>
                <a:uFillTx/>
                <a:latin typeface="Play bold" panose="00000800000000000000" pitchFamily="2" charset="0"/>
                <a:ea typeface="+mj-ea"/>
                <a:cs typeface="+mj-cs"/>
              </a:rPr>
              <a:t>SPA</a:t>
            </a:r>
          </a:p>
          <a:p>
            <a:r>
              <a:rPr lang="en-US" sz="3200" dirty="0">
                <a:solidFill>
                  <a:srgbClr val="7DDBFD"/>
                </a:solidFill>
                <a:latin typeface="Play bold" panose="00000800000000000000" pitchFamily="2" charset="0"/>
                <a:ea typeface="+mj-ea"/>
                <a:cs typeface="+mj-cs"/>
              </a:rPr>
              <a:t>react</a:t>
            </a:r>
            <a:endParaRPr lang="ru-RU" sz="3200" dirty="0"/>
          </a:p>
        </p:txBody>
      </p:sp>
      <p:pic>
        <p:nvPicPr>
          <p:cNvPr id="22" name="Picture 17">
            <a:extLst>
              <a:ext uri="{FF2B5EF4-FFF2-40B4-BE49-F238E27FC236}">
                <a16:creationId xmlns:a16="http://schemas.microsoft.com/office/drawing/2014/main" id="{023529BD-29C9-4A81-DB8E-45EEE42A516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873780" y="4480139"/>
            <a:ext cx="1427692" cy="1287433"/>
          </a:xfrm>
          <a:prstGeom prst="roundRect">
            <a:avLst>
              <a:gd name="adj" fmla="val 9335"/>
            </a:avLst>
          </a:prstGeom>
          <a:ln w="190500" cap="rnd">
            <a:noFill/>
            <a:prstDash val="solid"/>
          </a:ln>
          <a:effectLst/>
        </p:spPr>
      </p:pic>
      <p:pic>
        <p:nvPicPr>
          <p:cNvPr id="26" name="Picture 11">
            <a:extLst>
              <a:ext uri="{FF2B5EF4-FFF2-40B4-BE49-F238E27FC236}">
                <a16:creationId xmlns:a16="http://schemas.microsoft.com/office/drawing/2014/main" id="{55D4284E-E728-4BE9-9039-1963D48DF7A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15706" y="-1658913"/>
            <a:ext cx="5932715" cy="9393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898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Текст 22">
            <a:extLst>
              <a:ext uri="{FF2B5EF4-FFF2-40B4-BE49-F238E27FC236}">
                <a16:creationId xmlns:a16="http://schemas.microsoft.com/office/drawing/2014/main" id="{A61CAFBA-1D42-4C32-635D-B24D0C95953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353818" y="131524"/>
            <a:ext cx="1558336" cy="313932"/>
          </a:xfrm>
        </p:spPr>
        <p:txBody>
          <a:bodyPr/>
          <a:lstStyle/>
          <a:p>
            <a:r>
              <a:rPr lang="ru-RU" sz="1600" dirty="0"/>
              <a:t>Команда</a:t>
            </a:r>
            <a:endParaRPr lang="en-US" sz="1600" dirty="0"/>
          </a:p>
        </p:txBody>
      </p:sp>
      <p:pic>
        <p:nvPicPr>
          <p:cNvPr id="54" name="Рисунок 53" descr="Изображение выглядит как снимок экрана, синий, Цвет электрик&#10;&#10;Автоматически созданное описание">
            <a:extLst>
              <a:ext uri="{FF2B5EF4-FFF2-40B4-BE49-F238E27FC236}">
                <a16:creationId xmlns:a16="http://schemas.microsoft.com/office/drawing/2014/main" id="{67AC4CFB-8F24-FC80-14F8-832FAF8CAF7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0480" y="-13334"/>
            <a:ext cx="5811520" cy="2422940"/>
          </a:xfrm>
          <a:prstGeom prst="rect">
            <a:avLst/>
          </a:prstGeom>
        </p:spPr>
      </p:pic>
      <p:pic>
        <p:nvPicPr>
          <p:cNvPr id="10" name="Рисунок 9" descr="Изображение выглядит как снимок экрана, синий, Цвет электрик, ткань&#10;&#10;Автоматически созданное описание">
            <a:extLst>
              <a:ext uri="{FF2B5EF4-FFF2-40B4-BE49-F238E27FC236}">
                <a16:creationId xmlns:a16="http://schemas.microsoft.com/office/drawing/2014/main" id="{62730F2C-1827-38CA-BCD8-D8407B26FB3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8836" y="2531541"/>
            <a:ext cx="5583163" cy="1536244"/>
          </a:xfrm>
          <a:prstGeom prst="rect">
            <a:avLst/>
          </a:prstGeom>
        </p:spPr>
      </p:pic>
      <p:pic>
        <p:nvPicPr>
          <p:cNvPr id="19" name="Рисунок 18" descr="Изображение выглядит как снимок экрана, синий, Цвет электрик, ткань&#10;&#10;Автоматически созданное описание">
            <a:extLst>
              <a:ext uri="{FF2B5EF4-FFF2-40B4-BE49-F238E27FC236}">
                <a16:creationId xmlns:a16="http://schemas.microsoft.com/office/drawing/2014/main" id="{A58D3A34-FDAA-3661-414F-8DAD304BF0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8836" y="4327187"/>
            <a:ext cx="5583163" cy="1560827"/>
          </a:xfrm>
          <a:prstGeom prst="rect">
            <a:avLst/>
          </a:prstGeom>
        </p:spPr>
      </p:pic>
      <p:pic>
        <p:nvPicPr>
          <p:cNvPr id="38" name="Рисунок 37">
            <a:extLst>
              <a:ext uri="{FF2B5EF4-FFF2-40B4-BE49-F238E27FC236}">
                <a16:creationId xmlns:a16="http://schemas.microsoft.com/office/drawing/2014/main" id="{63C041E4-390C-6979-F65D-D513FB3574B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336" y="6364224"/>
            <a:ext cx="1792224" cy="158496"/>
          </a:xfrm>
          <a:prstGeom prst="rect">
            <a:avLst/>
          </a:prstGeom>
        </p:spPr>
      </p:pic>
      <p:pic>
        <p:nvPicPr>
          <p:cNvPr id="43" name="Рисунок 42">
            <a:extLst>
              <a:ext uri="{FF2B5EF4-FFF2-40B4-BE49-F238E27FC236}">
                <a16:creationId xmlns:a16="http://schemas.microsoft.com/office/drawing/2014/main" id="{D0D408D7-51B3-D704-3D05-CA3ABDE5C0E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337" y="379670"/>
            <a:ext cx="2322576" cy="132394"/>
          </a:xfrm>
          <a:prstGeom prst="rect">
            <a:avLst/>
          </a:prstGeom>
        </p:spPr>
      </p:pic>
      <p:pic>
        <p:nvPicPr>
          <p:cNvPr id="45" name="Рисунок 44">
            <a:extLst>
              <a:ext uri="{FF2B5EF4-FFF2-40B4-BE49-F238E27FC236}">
                <a16:creationId xmlns:a16="http://schemas.microsoft.com/office/drawing/2014/main" id="{3F8B6C02-2A8E-62F3-9512-E93F50D2335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336" y="512065"/>
            <a:ext cx="2322576" cy="123846"/>
          </a:xfrm>
          <a:prstGeom prst="rect">
            <a:avLst/>
          </a:prstGeom>
        </p:spPr>
      </p:pic>
      <p:sp>
        <p:nvSpPr>
          <p:cNvPr id="8" name="Заголовок 7">
            <a:extLst>
              <a:ext uri="{FF2B5EF4-FFF2-40B4-BE49-F238E27FC236}">
                <a16:creationId xmlns:a16="http://schemas.microsoft.com/office/drawing/2014/main" id="{68D11941-C730-E2FC-78A5-7F584BDA42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295" y="327039"/>
            <a:ext cx="6144927" cy="1311128"/>
          </a:xfrm>
        </p:spPr>
        <p:txBody>
          <a:bodyPr/>
          <a:lstStyle/>
          <a:p>
            <a:r>
              <a:rPr lang="ru-RU" sz="4400" dirty="0"/>
              <a:t>Разработка</a:t>
            </a:r>
            <a:br>
              <a:rPr lang="en-US" sz="4400" dirty="0"/>
            </a:br>
            <a:endParaRPr lang="en-US" sz="4400" dirty="0"/>
          </a:p>
        </p:txBody>
      </p:sp>
      <p:pic>
        <p:nvPicPr>
          <p:cNvPr id="3" name="Рисунок 2" descr="Изображение выглядит как снимок экрана, Цвет электрик, Прямоугольник,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CC700B7A-FD10-F60A-A06B-02F4AEE0813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5408" y="626087"/>
            <a:ext cx="3236859" cy="1497739"/>
          </a:xfrm>
          <a:prstGeom prst="rect">
            <a:avLst/>
          </a:prstGeom>
        </p:spPr>
      </p:pic>
      <p:pic>
        <p:nvPicPr>
          <p:cNvPr id="6" name="Рисунок 5" descr="Изображение выглядит как Человеческое лицо, человек, шея, Подбородок">
            <a:extLst>
              <a:ext uri="{FF2B5EF4-FFF2-40B4-BE49-F238E27FC236}">
                <a16:creationId xmlns:a16="http://schemas.microsoft.com/office/drawing/2014/main" id="{03770A93-D638-BD1A-3BDB-25C0D7C0F001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90" t="5857" r="-1" b="16485"/>
          <a:stretch/>
        </p:blipFill>
        <p:spPr>
          <a:xfrm>
            <a:off x="8882319" y="757494"/>
            <a:ext cx="1148632" cy="1208284"/>
          </a:xfrm>
          <a:prstGeom prst="roundRect">
            <a:avLst>
              <a:gd name="adj" fmla="val 14408"/>
            </a:avLst>
          </a:prstGeom>
        </p:spPr>
      </p:pic>
      <p:sp>
        <p:nvSpPr>
          <p:cNvPr id="7" name="Текст 27">
            <a:extLst>
              <a:ext uri="{FF2B5EF4-FFF2-40B4-BE49-F238E27FC236}">
                <a16:creationId xmlns:a16="http://schemas.microsoft.com/office/drawing/2014/main" id="{02AA03D3-8439-A38B-60E6-798176180644}"/>
              </a:ext>
            </a:extLst>
          </p:cNvPr>
          <p:cNvSpPr txBox="1">
            <a:spLocks/>
          </p:cNvSpPr>
          <p:nvPr/>
        </p:nvSpPr>
        <p:spPr>
          <a:xfrm>
            <a:off x="10004636" y="902163"/>
            <a:ext cx="2023946" cy="611449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60000"/>
              </a:lnSpc>
            </a:pPr>
            <a:r>
              <a:rPr lang="ru-RU" sz="2000" b="1" dirty="0" err="1">
                <a:latin typeface="Monolith"/>
              </a:rPr>
              <a:t>Долгоаршинных</a:t>
            </a:r>
            <a:endParaRPr lang="ru-RU" sz="2000" b="1" dirty="0">
              <a:latin typeface="Monolith"/>
            </a:endParaRPr>
          </a:p>
          <a:p>
            <a:pPr algn="ctr">
              <a:lnSpc>
                <a:spcPct val="60000"/>
              </a:lnSpc>
            </a:pPr>
            <a:r>
              <a:rPr lang="ru-RU" sz="2000" b="1" dirty="0">
                <a:latin typeface="Monolith"/>
              </a:rPr>
              <a:t> Ренат</a:t>
            </a:r>
            <a:endParaRPr lang="en-US" sz="2000" b="1" dirty="0">
              <a:latin typeface="Monolith"/>
            </a:endParaRPr>
          </a:p>
        </p:txBody>
      </p:sp>
      <p:sp>
        <p:nvSpPr>
          <p:cNvPr id="9" name="Текст 28">
            <a:extLst>
              <a:ext uri="{FF2B5EF4-FFF2-40B4-BE49-F238E27FC236}">
                <a16:creationId xmlns:a16="http://schemas.microsoft.com/office/drawing/2014/main" id="{337F2D06-2E82-3137-2446-39FC80412891}"/>
              </a:ext>
            </a:extLst>
          </p:cNvPr>
          <p:cNvSpPr txBox="1">
            <a:spLocks/>
          </p:cNvSpPr>
          <p:nvPr/>
        </p:nvSpPr>
        <p:spPr>
          <a:xfrm>
            <a:off x="10460209" y="1529443"/>
            <a:ext cx="2374438" cy="315984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accent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Developer</a:t>
            </a:r>
          </a:p>
        </p:txBody>
      </p:sp>
      <p:pic>
        <p:nvPicPr>
          <p:cNvPr id="20" name="Рисунок 19" descr="Изображение выглядит как снимок экрана, Цвет электрик, Прямоугольник, дизайн">
            <a:extLst>
              <a:ext uri="{FF2B5EF4-FFF2-40B4-BE49-F238E27FC236}">
                <a16:creationId xmlns:a16="http://schemas.microsoft.com/office/drawing/2014/main" id="{5EDF6CF1-0A43-40BE-6890-18A2342DB90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5408" y="2543322"/>
            <a:ext cx="3236859" cy="1497739"/>
          </a:xfrm>
          <a:prstGeom prst="rect">
            <a:avLst/>
          </a:prstGeom>
        </p:spPr>
      </p:pic>
      <p:sp>
        <p:nvSpPr>
          <p:cNvPr id="24" name="Текст 28">
            <a:extLst>
              <a:ext uri="{FF2B5EF4-FFF2-40B4-BE49-F238E27FC236}">
                <a16:creationId xmlns:a16="http://schemas.microsoft.com/office/drawing/2014/main" id="{3FCBE0C0-6AB8-EA8D-247A-E52F0F1A46BC}"/>
              </a:ext>
            </a:extLst>
          </p:cNvPr>
          <p:cNvSpPr txBox="1">
            <a:spLocks/>
          </p:cNvSpPr>
          <p:nvPr/>
        </p:nvSpPr>
        <p:spPr>
          <a:xfrm>
            <a:off x="10460209" y="3446678"/>
            <a:ext cx="2374438" cy="315984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accent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Developer</a:t>
            </a:r>
          </a:p>
        </p:txBody>
      </p:sp>
      <p:sp>
        <p:nvSpPr>
          <p:cNvPr id="25" name="Текст 27">
            <a:extLst>
              <a:ext uri="{FF2B5EF4-FFF2-40B4-BE49-F238E27FC236}">
                <a16:creationId xmlns:a16="http://schemas.microsoft.com/office/drawing/2014/main" id="{188B8C64-54F6-C543-00C7-E32A4D31BE39}"/>
              </a:ext>
            </a:extLst>
          </p:cNvPr>
          <p:cNvSpPr txBox="1">
            <a:spLocks/>
          </p:cNvSpPr>
          <p:nvPr/>
        </p:nvSpPr>
        <p:spPr>
          <a:xfrm>
            <a:off x="9973217" y="2732096"/>
            <a:ext cx="2374438" cy="611449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60000"/>
              </a:lnSpc>
            </a:pPr>
            <a:r>
              <a:rPr lang="ru-RU" sz="2000" b="1" dirty="0">
                <a:latin typeface="Monolith"/>
              </a:rPr>
              <a:t>Швецов </a:t>
            </a:r>
          </a:p>
          <a:p>
            <a:pPr algn="ctr">
              <a:lnSpc>
                <a:spcPct val="60000"/>
              </a:lnSpc>
            </a:pPr>
            <a:r>
              <a:rPr lang="ru-RU" sz="2000" b="1" dirty="0">
                <a:latin typeface="Monolith"/>
              </a:rPr>
              <a:t>Владислав</a:t>
            </a:r>
            <a:endParaRPr lang="en-US" sz="2000" b="1" dirty="0">
              <a:latin typeface="Monolith"/>
            </a:endParaRPr>
          </a:p>
        </p:txBody>
      </p:sp>
      <p:pic>
        <p:nvPicPr>
          <p:cNvPr id="4" name="Рисунок 3" descr="Изображение выглядит как снимок экрана, Цвет электрик, Прямоугольник, дизайн">
            <a:extLst>
              <a:ext uri="{FF2B5EF4-FFF2-40B4-BE49-F238E27FC236}">
                <a16:creationId xmlns:a16="http://schemas.microsoft.com/office/drawing/2014/main" id="{C6A5B732-E2F7-B830-BC40-00D30D6855E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5408" y="4390275"/>
            <a:ext cx="3236859" cy="1497739"/>
          </a:xfrm>
          <a:prstGeom prst="rect">
            <a:avLst/>
          </a:prstGeom>
        </p:spPr>
      </p:pic>
      <p:sp>
        <p:nvSpPr>
          <p:cNvPr id="5" name="Текст 28">
            <a:extLst>
              <a:ext uri="{FF2B5EF4-FFF2-40B4-BE49-F238E27FC236}">
                <a16:creationId xmlns:a16="http://schemas.microsoft.com/office/drawing/2014/main" id="{3386AC19-44F2-D062-AD32-42042858E4A3}"/>
              </a:ext>
            </a:extLst>
          </p:cNvPr>
          <p:cNvSpPr txBox="1">
            <a:spLocks/>
          </p:cNvSpPr>
          <p:nvPr/>
        </p:nvSpPr>
        <p:spPr>
          <a:xfrm>
            <a:off x="10460209" y="5293631"/>
            <a:ext cx="2374438" cy="315984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accent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Developer</a:t>
            </a:r>
          </a:p>
        </p:txBody>
      </p:sp>
      <p:sp>
        <p:nvSpPr>
          <p:cNvPr id="11" name="Текст 27">
            <a:extLst>
              <a:ext uri="{FF2B5EF4-FFF2-40B4-BE49-F238E27FC236}">
                <a16:creationId xmlns:a16="http://schemas.microsoft.com/office/drawing/2014/main" id="{E7883DF3-93A4-64D7-3793-1C0B756CFA76}"/>
              </a:ext>
            </a:extLst>
          </p:cNvPr>
          <p:cNvSpPr txBox="1">
            <a:spLocks/>
          </p:cNvSpPr>
          <p:nvPr/>
        </p:nvSpPr>
        <p:spPr>
          <a:xfrm>
            <a:off x="9973217" y="4579049"/>
            <a:ext cx="2374438" cy="611449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60000"/>
              </a:lnSpc>
            </a:pPr>
            <a:r>
              <a:rPr lang="ru-RU" sz="2000" b="1" dirty="0">
                <a:latin typeface="Monolith"/>
              </a:rPr>
              <a:t>Крестин</a:t>
            </a:r>
          </a:p>
          <a:p>
            <a:pPr algn="ctr">
              <a:lnSpc>
                <a:spcPct val="60000"/>
              </a:lnSpc>
            </a:pPr>
            <a:r>
              <a:rPr lang="ru-RU" sz="2000" b="1" dirty="0">
                <a:latin typeface="Monolith"/>
              </a:rPr>
              <a:t>Роман</a:t>
            </a: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112FD05B-1FA1-1C0D-204E-328E4FA92EF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76860" y="4519241"/>
            <a:ext cx="1427692" cy="1266934"/>
          </a:xfrm>
          <a:prstGeom prst="rect">
            <a:avLst/>
          </a:prstGeom>
        </p:spPr>
      </p:pic>
      <p:pic>
        <p:nvPicPr>
          <p:cNvPr id="21" name="Рисунок 20" descr="Изображение выглядит как черный, темнота&#10;&#10;Автоматически созданное описание">
            <a:extLst>
              <a:ext uri="{FF2B5EF4-FFF2-40B4-BE49-F238E27FC236}">
                <a16:creationId xmlns:a16="http://schemas.microsoft.com/office/drawing/2014/main" id="{99C0130E-23F4-0492-59C3-DD6278C9580B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73"/>
          <a:stretch/>
        </p:blipFill>
        <p:spPr>
          <a:xfrm>
            <a:off x="8946002" y="4579049"/>
            <a:ext cx="1289407" cy="1227626"/>
          </a:xfrm>
          <a:prstGeom prst="roundRect">
            <a:avLst>
              <a:gd name="adj" fmla="val 10855"/>
            </a:avLst>
          </a:prstGeom>
        </p:spPr>
      </p:pic>
      <p:pic>
        <p:nvPicPr>
          <p:cNvPr id="12" name="Рисунок 11" descr="Изображение выглядит как человек, Человеческое лицо, шея, Подбородок&#10;&#10;Автоматически созданное описание">
            <a:extLst>
              <a:ext uri="{FF2B5EF4-FFF2-40B4-BE49-F238E27FC236}">
                <a16:creationId xmlns:a16="http://schemas.microsoft.com/office/drawing/2014/main" id="{F0F3BB07-8B66-D02C-5B08-39512488F7D5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21" b="35140"/>
          <a:stretch/>
        </p:blipFill>
        <p:spPr>
          <a:xfrm>
            <a:off x="8876860" y="2641311"/>
            <a:ext cx="1427692" cy="1288565"/>
          </a:xfrm>
          <a:prstGeom prst="roundRect">
            <a:avLst>
              <a:gd name="adj" fmla="val 11389"/>
            </a:avLst>
          </a:prstGeom>
          <a:solidFill>
            <a:schemeClr val="bg2"/>
          </a:solidFill>
        </p:spPr>
      </p:pic>
    </p:spTree>
    <p:extLst>
      <p:ext uri="{BB962C8B-B14F-4D97-AF65-F5344CB8AC3E}">
        <p14:creationId xmlns:p14="http://schemas.microsoft.com/office/powerpoint/2010/main" val="747328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F19221C6-6533-B77C-684B-083325E824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662" y="741158"/>
            <a:ext cx="10515600" cy="646331"/>
          </a:xfrm>
        </p:spPr>
        <p:txBody>
          <a:bodyPr/>
          <a:lstStyle/>
          <a:p>
            <a:r>
              <a:rPr lang="ru-RU" dirty="0"/>
              <a:t>Бизнес аналитика</a:t>
            </a:r>
            <a:endParaRPr lang="en-US" dirty="0"/>
          </a:p>
        </p:txBody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id="{E7F667FC-DD69-A77E-4EBA-D418F9831DE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795595" y="3813041"/>
            <a:ext cx="3694774" cy="481927"/>
          </a:xfrm>
        </p:spPr>
        <p:txBody>
          <a:bodyPr/>
          <a:lstStyle/>
          <a:p>
            <a:r>
              <a:rPr lang="ru-RU" dirty="0"/>
              <a:t>2900 руб.</a:t>
            </a:r>
            <a:r>
              <a:rPr lang="en-US" dirty="0"/>
              <a:t>/</a:t>
            </a:r>
            <a:r>
              <a:rPr lang="ru-RU" dirty="0"/>
              <a:t>час – 70 ч.</a:t>
            </a:r>
            <a:endParaRPr lang="en-US" dirty="0"/>
          </a:p>
          <a:p>
            <a:endParaRPr lang="en-US" dirty="0"/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D7997D77-3246-CEA4-1466-FCE8B013864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795595" y="2832273"/>
            <a:ext cx="4238784" cy="288028"/>
          </a:xfrm>
        </p:spPr>
        <p:txBody>
          <a:bodyPr/>
          <a:lstStyle/>
          <a:p>
            <a:r>
              <a:rPr lang="ru-RU" dirty="0"/>
              <a:t>2550 руб.</a:t>
            </a:r>
            <a:r>
              <a:rPr lang="en-US" dirty="0"/>
              <a:t>/</a:t>
            </a:r>
            <a:r>
              <a:rPr lang="ru-RU" dirty="0"/>
              <a:t>час – 70 ч.</a:t>
            </a:r>
            <a:endParaRPr lang="en-US" dirty="0"/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26399D97-8A83-EFE6-559E-C526DA8C797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795595" y="2501836"/>
            <a:ext cx="2641477" cy="343940"/>
          </a:xfrm>
        </p:spPr>
        <p:txBody>
          <a:bodyPr/>
          <a:lstStyle/>
          <a:p>
            <a:r>
              <a:rPr lang="en-US" dirty="0"/>
              <a:t>Backend developer</a:t>
            </a:r>
          </a:p>
        </p:txBody>
      </p:sp>
      <p:sp>
        <p:nvSpPr>
          <p:cNvPr id="12" name="Текст 11">
            <a:extLst>
              <a:ext uri="{FF2B5EF4-FFF2-40B4-BE49-F238E27FC236}">
                <a16:creationId xmlns:a16="http://schemas.microsoft.com/office/drawing/2014/main" id="{BD22D6B6-F5EC-96B6-DE0B-F772B36FA18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95595" y="3490615"/>
            <a:ext cx="3150764" cy="343940"/>
          </a:xfrm>
        </p:spPr>
        <p:txBody>
          <a:bodyPr/>
          <a:lstStyle/>
          <a:p>
            <a:r>
              <a:rPr lang="en-US" dirty="0"/>
              <a:t>Team Lead developer</a:t>
            </a:r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E3A56E29-C205-73C3-10F6-DAACA2B9FE9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795595" y="4834239"/>
            <a:ext cx="3456185" cy="481927"/>
          </a:xfrm>
        </p:spPr>
        <p:txBody>
          <a:bodyPr/>
          <a:lstStyle/>
          <a:p>
            <a:r>
              <a:rPr lang="ru-RU" dirty="0"/>
              <a:t>25</a:t>
            </a:r>
            <a:r>
              <a:rPr lang="en-US" dirty="0"/>
              <a:t>0</a:t>
            </a:r>
            <a:r>
              <a:rPr lang="ru-RU" dirty="0"/>
              <a:t>0 руб.</a:t>
            </a:r>
            <a:r>
              <a:rPr lang="en-US" dirty="0"/>
              <a:t>/</a:t>
            </a:r>
            <a:r>
              <a:rPr lang="ru-RU" dirty="0"/>
              <a:t>час – </a:t>
            </a:r>
            <a:r>
              <a:rPr lang="en-US" dirty="0"/>
              <a:t>4</a:t>
            </a:r>
            <a:r>
              <a:rPr lang="ru-RU" dirty="0"/>
              <a:t>0 ч.</a:t>
            </a:r>
            <a:endParaRPr lang="en-US" dirty="0"/>
          </a:p>
          <a:p>
            <a:endParaRPr lang="en-US" dirty="0"/>
          </a:p>
        </p:txBody>
      </p:sp>
      <p:sp>
        <p:nvSpPr>
          <p:cNvPr id="14" name="Текст 13">
            <a:extLst>
              <a:ext uri="{FF2B5EF4-FFF2-40B4-BE49-F238E27FC236}">
                <a16:creationId xmlns:a16="http://schemas.microsoft.com/office/drawing/2014/main" id="{42075B4E-F1E6-1577-B87F-49755C6365C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795596" y="4503801"/>
            <a:ext cx="2445102" cy="343940"/>
          </a:xfrm>
        </p:spPr>
        <p:txBody>
          <a:bodyPr/>
          <a:lstStyle/>
          <a:p>
            <a:r>
              <a:rPr lang="en-US" dirty="0"/>
              <a:t>UI/UX Designer</a:t>
            </a:r>
          </a:p>
        </p:txBody>
      </p:sp>
      <p:sp>
        <p:nvSpPr>
          <p:cNvPr id="15" name="Текст 14">
            <a:extLst>
              <a:ext uri="{FF2B5EF4-FFF2-40B4-BE49-F238E27FC236}">
                <a16:creationId xmlns:a16="http://schemas.microsoft.com/office/drawing/2014/main" id="{DFB5ECCF-42CD-2DE0-56EA-03C0538320C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795595" y="5835223"/>
            <a:ext cx="4736496" cy="675826"/>
          </a:xfrm>
        </p:spPr>
        <p:txBody>
          <a:bodyPr/>
          <a:lstStyle/>
          <a:p>
            <a:r>
              <a:rPr lang="ru-RU" dirty="0"/>
              <a:t>2550 руб.</a:t>
            </a:r>
            <a:r>
              <a:rPr lang="en-US" dirty="0"/>
              <a:t>/</a:t>
            </a:r>
            <a:r>
              <a:rPr lang="ru-RU" dirty="0"/>
              <a:t>час – </a:t>
            </a:r>
            <a:r>
              <a:rPr lang="en-US" dirty="0"/>
              <a:t>7</a:t>
            </a:r>
            <a:r>
              <a:rPr lang="ru-RU" dirty="0"/>
              <a:t>0 ч.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6" name="Текст 15">
            <a:extLst>
              <a:ext uri="{FF2B5EF4-FFF2-40B4-BE49-F238E27FC236}">
                <a16:creationId xmlns:a16="http://schemas.microsoft.com/office/drawing/2014/main" id="{9ED24F57-159D-1041-D00A-7EFB27B3D883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795595" y="5504785"/>
            <a:ext cx="4377679" cy="343940"/>
          </a:xfrm>
        </p:spPr>
        <p:txBody>
          <a:bodyPr/>
          <a:lstStyle/>
          <a:p>
            <a:r>
              <a:rPr lang="en-US" dirty="0"/>
              <a:t>Frontend developer</a:t>
            </a:r>
          </a:p>
        </p:txBody>
      </p:sp>
      <p:grpSp>
        <p:nvGrpSpPr>
          <p:cNvPr id="17" name="Группа 16">
            <a:extLst>
              <a:ext uri="{FF2B5EF4-FFF2-40B4-BE49-F238E27FC236}">
                <a16:creationId xmlns:a16="http://schemas.microsoft.com/office/drawing/2014/main" id="{5BBE55A2-7143-ACFA-AEEE-FBEFB0E07BE9}"/>
              </a:ext>
            </a:extLst>
          </p:cNvPr>
          <p:cNvGrpSpPr/>
          <p:nvPr/>
        </p:nvGrpSpPr>
        <p:grpSpPr>
          <a:xfrm>
            <a:off x="8053407" y="2501835"/>
            <a:ext cx="545596" cy="545596"/>
            <a:chOff x="6106842" y="2223655"/>
            <a:chExt cx="545596" cy="545596"/>
          </a:xfrm>
        </p:grpSpPr>
        <p:sp>
          <p:nvSpPr>
            <p:cNvPr id="18" name="Прямоугольник: скругленные углы 17">
              <a:extLst>
                <a:ext uri="{FF2B5EF4-FFF2-40B4-BE49-F238E27FC236}">
                  <a16:creationId xmlns:a16="http://schemas.microsoft.com/office/drawing/2014/main" id="{F8B1E411-6D6B-AC4A-31ED-F59DC50A12D2}"/>
                </a:ext>
              </a:extLst>
            </p:cNvPr>
            <p:cNvSpPr/>
            <p:nvPr/>
          </p:nvSpPr>
          <p:spPr>
            <a:xfrm>
              <a:off x="6106842" y="2223655"/>
              <a:ext cx="545596" cy="545596"/>
            </a:xfrm>
            <a:prstGeom prst="roundRect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Текст 21">
              <a:extLst>
                <a:ext uri="{FF2B5EF4-FFF2-40B4-BE49-F238E27FC236}">
                  <a16:creationId xmlns:a16="http://schemas.microsoft.com/office/drawing/2014/main" id="{7C35E7E6-86EE-7B08-74AB-CED8B6263E18}"/>
                </a:ext>
              </a:extLst>
            </p:cNvPr>
            <p:cNvSpPr txBox="1">
              <a:spLocks/>
            </p:cNvSpPr>
            <p:nvPr/>
          </p:nvSpPr>
          <p:spPr>
            <a:xfrm>
              <a:off x="6106842" y="2326251"/>
              <a:ext cx="545596" cy="443000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2000" dirty="0">
                  <a:solidFill>
                    <a:schemeClr val="bg1"/>
                  </a:solidFill>
                  <a:latin typeface="Poppins SemiBold" panose="00000700000000000000" pitchFamily="2" charset="0"/>
                  <a:ea typeface="VTB Group Cond Book" panose="020B0506050504020204" pitchFamily="34" charset="77"/>
                  <a:cs typeface="Poppins SemiBold" panose="00000700000000000000" pitchFamily="2" charset="0"/>
                </a:rPr>
                <a:t>01</a:t>
              </a:r>
            </a:p>
            <a:p>
              <a:pPr marL="0" indent="0" algn="ctr">
                <a:buNone/>
              </a:pPr>
              <a:endParaRPr lang="en-US" sz="3600" dirty="0">
                <a:solidFill>
                  <a:schemeClr val="tx2"/>
                </a:solidFill>
                <a:latin typeface="Poppins SemiBold" panose="00000700000000000000" pitchFamily="2" charset="0"/>
                <a:cs typeface="Poppins SemiBold" panose="00000700000000000000" pitchFamily="2" charset="0"/>
              </a:endParaRPr>
            </a:p>
          </p:txBody>
        </p:sp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9EDC71B4-C60A-5859-4A60-44998B5D360C}"/>
              </a:ext>
            </a:extLst>
          </p:cNvPr>
          <p:cNvGrpSpPr/>
          <p:nvPr/>
        </p:nvGrpSpPr>
        <p:grpSpPr>
          <a:xfrm>
            <a:off x="8053407" y="3502818"/>
            <a:ext cx="545596" cy="545596"/>
            <a:chOff x="6106842" y="2223655"/>
            <a:chExt cx="545596" cy="545596"/>
          </a:xfrm>
        </p:grpSpPr>
        <p:sp>
          <p:nvSpPr>
            <p:cNvPr id="21" name="Прямоугольник: скругленные углы 20">
              <a:extLst>
                <a:ext uri="{FF2B5EF4-FFF2-40B4-BE49-F238E27FC236}">
                  <a16:creationId xmlns:a16="http://schemas.microsoft.com/office/drawing/2014/main" id="{DB8A9A3E-B290-24AD-5A54-FDF077099938}"/>
                </a:ext>
              </a:extLst>
            </p:cNvPr>
            <p:cNvSpPr/>
            <p:nvPr/>
          </p:nvSpPr>
          <p:spPr>
            <a:xfrm>
              <a:off x="6106842" y="2223655"/>
              <a:ext cx="545596" cy="545596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Текст 21">
              <a:extLst>
                <a:ext uri="{FF2B5EF4-FFF2-40B4-BE49-F238E27FC236}">
                  <a16:creationId xmlns:a16="http://schemas.microsoft.com/office/drawing/2014/main" id="{65AC2D25-6E94-0C88-4848-FCB74918155E}"/>
                </a:ext>
              </a:extLst>
            </p:cNvPr>
            <p:cNvSpPr txBox="1">
              <a:spLocks/>
            </p:cNvSpPr>
            <p:nvPr/>
          </p:nvSpPr>
          <p:spPr>
            <a:xfrm>
              <a:off x="6106842" y="2326251"/>
              <a:ext cx="545596" cy="443000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2000" dirty="0">
                  <a:solidFill>
                    <a:schemeClr val="bg1"/>
                  </a:solidFill>
                  <a:latin typeface="Poppins SemiBold" panose="00000700000000000000" pitchFamily="2" charset="0"/>
                  <a:ea typeface="VTB Group Cond Book" panose="020B0506050504020204" pitchFamily="34" charset="77"/>
                  <a:cs typeface="Poppins SemiBold" panose="00000700000000000000" pitchFamily="2" charset="0"/>
                </a:rPr>
                <a:t>02</a:t>
              </a:r>
            </a:p>
            <a:p>
              <a:pPr marL="0" indent="0" algn="ctr">
                <a:buNone/>
              </a:pPr>
              <a:endParaRPr lang="en-US" sz="3600" dirty="0">
                <a:solidFill>
                  <a:schemeClr val="tx2"/>
                </a:solidFill>
                <a:latin typeface="Poppins SemiBold" panose="00000700000000000000" pitchFamily="2" charset="0"/>
                <a:cs typeface="Poppins SemiBold" panose="00000700000000000000" pitchFamily="2" charset="0"/>
              </a:endParaRPr>
            </a:p>
          </p:txBody>
        </p:sp>
      </p:grpSp>
      <p:grpSp>
        <p:nvGrpSpPr>
          <p:cNvPr id="23" name="Группа 22">
            <a:extLst>
              <a:ext uri="{FF2B5EF4-FFF2-40B4-BE49-F238E27FC236}">
                <a16:creationId xmlns:a16="http://schemas.microsoft.com/office/drawing/2014/main" id="{B3255688-0611-6653-D20B-450DF32EDFFA}"/>
              </a:ext>
            </a:extLst>
          </p:cNvPr>
          <p:cNvGrpSpPr/>
          <p:nvPr/>
        </p:nvGrpSpPr>
        <p:grpSpPr>
          <a:xfrm>
            <a:off x="8053407" y="4503801"/>
            <a:ext cx="545596" cy="545596"/>
            <a:chOff x="6106842" y="2223655"/>
            <a:chExt cx="545596" cy="545596"/>
          </a:xfrm>
        </p:grpSpPr>
        <p:sp>
          <p:nvSpPr>
            <p:cNvPr id="24" name="Прямоугольник: скругленные углы 23">
              <a:extLst>
                <a:ext uri="{FF2B5EF4-FFF2-40B4-BE49-F238E27FC236}">
                  <a16:creationId xmlns:a16="http://schemas.microsoft.com/office/drawing/2014/main" id="{713DD262-4226-C511-FC8F-F4AF3911ACBF}"/>
                </a:ext>
              </a:extLst>
            </p:cNvPr>
            <p:cNvSpPr/>
            <p:nvPr/>
          </p:nvSpPr>
          <p:spPr>
            <a:xfrm>
              <a:off x="6106842" y="2223655"/>
              <a:ext cx="545596" cy="545596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Текст 21">
              <a:extLst>
                <a:ext uri="{FF2B5EF4-FFF2-40B4-BE49-F238E27FC236}">
                  <a16:creationId xmlns:a16="http://schemas.microsoft.com/office/drawing/2014/main" id="{188C5520-1D87-8208-D1C0-05D27D55FF06}"/>
                </a:ext>
              </a:extLst>
            </p:cNvPr>
            <p:cNvSpPr txBox="1">
              <a:spLocks/>
            </p:cNvSpPr>
            <p:nvPr/>
          </p:nvSpPr>
          <p:spPr>
            <a:xfrm>
              <a:off x="6106842" y="2326251"/>
              <a:ext cx="545596" cy="443000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2000" dirty="0">
                  <a:solidFill>
                    <a:schemeClr val="tx2"/>
                  </a:solidFill>
                  <a:latin typeface="Poppins SemiBold" panose="00000700000000000000" pitchFamily="2" charset="0"/>
                  <a:ea typeface="VTB Group Cond Book" panose="020B0506050504020204" pitchFamily="34" charset="77"/>
                  <a:cs typeface="Poppins SemiBold" panose="00000700000000000000" pitchFamily="2" charset="0"/>
                </a:rPr>
                <a:t>03</a:t>
              </a:r>
            </a:p>
            <a:p>
              <a:pPr marL="0" indent="0" algn="ctr">
                <a:buNone/>
              </a:pPr>
              <a:endParaRPr lang="en-US" sz="3600" dirty="0">
                <a:solidFill>
                  <a:schemeClr val="tx2"/>
                </a:solidFill>
                <a:latin typeface="Poppins SemiBold" panose="00000700000000000000" pitchFamily="2" charset="0"/>
                <a:cs typeface="Poppins SemiBold" panose="00000700000000000000" pitchFamily="2" charset="0"/>
              </a:endParaRPr>
            </a:p>
          </p:txBody>
        </p:sp>
      </p:grpSp>
      <p:grpSp>
        <p:nvGrpSpPr>
          <p:cNvPr id="26" name="Группа 25">
            <a:extLst>
              <a:ext uri="{FF2B5EF4-FFF2-40B4-BE49-F238E27FC236}">
                <a16:creationId xmlns:a16="http://schemas.microsoft.com/office/drawing/2014/main" id="{1C95B385-58EE-1652-ED71-CBCA7CD7D017}"/>
              </a:ext>
            </a:extLst>
          </p:cNvPr>
          <p:cNvGrpSpPr/>
          <p:nvPr/>
        </p:nvGrpSpPr>
        <p:grpSpPr>
          <a:xfrm>
            <a:off x="8053407" y="5504785"/>
            <a:ext cx="545596" cy="545596"/>
            <a:chOff x="6106842" y="2223655"/>
            <a:chExt cx="545596" cy="545596"/>
          </a:xfrm>
        </p:grpSpPr>
        <p:sp>
          <p:nvSpPr>
            <p:cNvPr id="27" name="Прямоугольник: скругленные углы 26">
              <a:extLst>
                <a:ext uri="{FF2B5EF4-FFF2-40B4-BE49-F238E27FC236}">
                  <a16:creationId xmlns:a16="http://schemas.microsoft.com/office/drawing/2014/main" id="{D1F2984F-7A99-D81B-5EDF-A6DB5A072F7A}"/>
                </a:ext>
              </a:extLst>
            </p:cNvPr>
            <p:cNvSpPr/>
            <p:nvPr/>
          </p:nvSpPr>
          <p:spPr>
            <a:xfrm>
              <a:off x="6106842" y="2223655"/>
              <a:ext cx="545596" cy="545596"/>
            </a:xfrm>
            <a:prstGeom prst="roundRect">
              <a:avLst/>
            </a:prstGeom>
            <a:solidFill>
              <a:srgbClr val="0079A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Текст 21">
              <a:extLst>
                <a:ext uri="{FF2B5EF4-FFF2-40B4-BE49-F238E27FC236}">
                  <a16:creationId xmlns:a16="http://schemas.microsoft.com/office/drawing/2014/main" id="{A44D2C35-3CA2-9ECE-38A6-18BD85B35894}"/>
                </a:ext>
              </a:extLst>
            </p:cNvPr>
            <p:cNvSpPr txBox="1">
              <a:spLocks/>
            </p:cNvSpPr>
            <p:nvPr/>
          </p:nvSpPr>
          <p:spPr>
            <a:xfrm>
              <a:off x="6106842" y="2326251"/>
              <a:ext cx="545596" cy="443000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2000" dirty="0">
                  <a:solidFill>
                    <a:schemeClr val="bg1"/>
                  </a:solidFill>
                  <a:latin typeface="Poppins SemiBold" panose="00000700000000000000" pitchFamily="2" charset="0"/>
                  <a:ea typeface="VTB Group Cond Book" panose="020B0506050504020204" pitchFamily="34" charset="77"/>
                  <a:cs typeface="Poppins SemiBold" panose="00000700000000000000" pitchFamily="2" charset="0"/>
                </a:rPr>
                <a:t>04</a:t>
              </a:r>
            </a:p>
            <a:p>
              <a:pPr marL="0" indent="0" algn="ctr">
                <a:buNone/>
              </a:pPr>
              <a:endParaRPr lang="en-US" sz="3600" dirty="0">
                <a:solidFill>
                  <a:schemeClr val="tx2"/>
                </a:solidFill>
                <a:latin typeface="Poppins SemiBold" panose="00000700000000000000" pitchFamily="2" charset="0"/>
                <a:cs typeface="Poppins SemiBold" panose="00000700000000000000" pitchFamily="2" charset="0"/>
              </a:endParaRPr>
            </a:p>
          </p:txBody>
        </p:sp>
      </p:grpSp>
      <p:sp>
        <p:nvSpPr>
          <p:cNvPr id="36" name="Текст 21">
            <a:extLst>
              <a:ext uri="{FF2B5EF4-FFF2-40B4-BE49-F238E27FC236}">
                <a16:creationId xmlns:a16="http://schemas.microsoft.com/office/drawing/2014/main" id="{340678D9-D7D9-0BFB-1B01-34A342335501}"/>
              </a:ext>
            </a:extLst>
          </p:cNvPr>
          <p:cNvSpPr txBox="1">
            <a:spLocks/>
          </p:cNvSpPr>
          <p:nvPr/>
        </p:nvSpPr>
        <p:spPr>
          <a:xfrm>
            <a:off x="1549018" y="3370041"/>
            <a:ext cx="2550438" cy="4430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8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Разработка</a:t>
            </a:r>
            <a:endParaRPr lang="en-US" sz="1800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graphicFrame>
        <p:nvGraphicFramePr>
          <p:cNvPr id="5" name="Диаграмма 4">
            <a:extLst>
              <a:ext uri="{FF2B5EF4-FFF2-40B4-BE49-F238E27FC236}">
                <a16:creationId xmlns:a16="http://schemas.microsoft.com/office/drawing/2014/main" id="{FEED27A7-717A-53CD-7551-DD1DCEB6EB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9032494"/>
              </p:ext>
            </p:extLst>
          </p:nvPr>
        </p:nvGraphicFramePr>
        <p:xfrm>
          <a:off x="717705" y="1948395"/>
          <a:ext cx="2970686" cy="30457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29" name="Рисунок 28" descr="Изображение выглядит как Графика, черный, белый, дизайн">
            <a:extLst>
              <a:ext uri="{FF2B5EF4-FFF2-40B4-BE49-F238E27FC236}">
                <a16:creationId xmlns:a16="http://schemas.microsoft.com/office/drawing/2014/main" id="{A7216480-B231-6460-8E86-BBEA05C2B0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467" y="2976287"/>
            <a:ext cx="1032570" cy="1032570"/>
          </a:xfrm>
          <a:prstGeom prst="rect">
            <a:avLst/>
          </a:prstGeom>
        </p:spPr>
      </p:pic>
      <p:sp>
        <p:nvSpPr>
          <p:cNvPr id="30" name="Текст 12">
            <a:extLst>
              <a:ext uri="{FF2B5EF4-FFF2-40B4-BE49-F238E27FC236}">
                <a16:creationId xmlns:a16="http://schemas.microsoft.com/office/drawing/2014/main" id="{F7D1C70C-FD47-9928-0152-3C155089B3DC}"/>
              </a:ext>
            </a:extLst>
          </p:cNvPr>
          <p:cNvSpPr txBox="1">
            <a:spLocks/>
          </p:cNvSpPr>
          <p:nvPr/>
        </p:nvSpPr>
        <p:spPr>
          <a:xfrm>
            <a:off x="4724829" y="3005249"/>
            <a:ext cx="3456185" cy="1200329"/>
          </a:xfrm>
          <a:prstGeom prst="rect">
            <a:avLst/>
          </a:prstGeom>
        </p:spPr>
        <p:txBody>
          <a:bodyPr vert="horz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4000" b="1" dirty="0">
                <a:latin typeface="Play bold" panose="020B0604020202020204" charset="0"/>
              </a:rPr>
              <a:t>660 000 рублей</a:t>
            </a:r>
            <a:endParaRPr lang="en-US" sz="4000" b="1" dirty="0">
              <a:latin typeface="Play bold" panose="020B0604020202020204" charset="0"/>
            </a:endParaRPr>
          </a:p>
        </p:txBody>
      </p:sp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1DF751C4-C358-A537-B701-B42A029057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0295" y="242104"/>
            <a:ext cx="2458945" cy="466790"/>
          </a:xfrm>
          <a:prstGeom prst="rect">
            <a:avLst/>
          </a:prstGeom>
        </p:spPr>
      </p:pic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BA6633B5-06D4-FEF1-29F8-2CDFFBB160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0295" y="6351639"/>
            <a:ext cx="1914792" cy="221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174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7">
            <a:extLst>
              <a:ext uri="{FF2B5EF4-FFF2-40B4-BE49-F238E27FC236}">
                <a16:creationId xmlns:a16="http://schemas.microsoft.com/office/drawing/2014/main" id="{4FF45DF9-2795-E4D1-364E-C92293204F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662" y="984657"/>
            <a:ext cx="8026838" cy="1754326"/>
          </a:xfrm>
        </p:spPr>
        <p:txBody>
          <a:bodyPr/>
          <a:lstStyle/>
          <a:p>
            <a:r>
              <a:rPr lang="ru-RU" dirty="0"/>
              <a:t>Мы работает чтобы вам </a:t>
            </a:r>
            <a:br>
              <a:rPr lang="ru-RU" dirty="0"/>
            </a:br>
            <a:r>
              <a:rPr lang="ru-RU" dirty="0"/>
              <a:t>было удобно</a:t>
            </a:r>
            <a:br>
              <a:rPr lang="en-US" dirty="0"/>
            </a:br>
            <a:endParaRPr lang="en-US" dirty="0"/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CCE73E62-D492-534C-F5C4-16B2CB2B5ED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ru-RU" dirty="0"/>
              <a:t>Контакт</a:t>
            </a:r>
            <a:endParaRPr lang="en-US" dirty="0"/>
          </a:p>
        </p:txBody>
      </p:sp>
      <p:sp>
        <p:nvSpPr>
          <p:cNvPr id="10" name="Текст 9">
            <a:extLst>
              <a:ext uri="{FF2B5EF4-FFF2-40B4-BE49-F238E27FC236}">
                <a16:creationId xmlns:a16="http://schemas.microsoft.com/office/drawing/2014/main" id="{1BAD7B20-81D9-16CE-C1A6-B9DF682582C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193665" y="3525779"/>
            <a:ext cx="3003919" cy="593239"/>
          </a:xfrm>
        </p:spPr>
        <p:txBody>
          <a:bodyPr/>
          <a:lstStyle/>
          <a:p>
            <a:r>
              <a:rPr lang="en-US" sz="1800" dirty="0"/>
              <a:t>@Maximusliusli</a:t>
            </a:r>
          </a:p>
          <a:p>
            <a:endParaRPr lang="en-US" dirty="0"/>
          </a:p>
        </p:txBody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id="{58A3CE5F-8894-F310-A2A7-59BC47D3A8B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193666" y="4568587"/>
            <a:ext cx="2201262" cy="593239"/>
          </a:xfrm>
        </p:spPr>
        <p:txBody>
          <a:bodyPr/>
          <a:lstStyle/>
          <a:p>
            <a:r>
              <a:rPr lang="en-US" dirty="0"/>
              <a:t>+7 922 902 8141</a:t>
            </a:r>
          </a:p>
          <a:p>
            <a:endParaRPr lang="en-US" dirty="0"/>
          </a:p>
        </p:txBody>
      </p:sp>
      <p:sp>
        <p:nvSpPr>
          <p:cNvPr id="13" name="Rounded Rectangular Callout 17">
            <a:extLst>
              <a:ext uri="{FF2B5EF4-FFF2-40B4-BE49-F238E27FC236}">
                <a16:creationId xmlns:a16="http://schemas.microsoft.com/office/drawing/2014/main" id="{8E4D271D-7317-816E-5C43-0E1879DF55F2}"/>
              </a:ext>
            </a:extLst>
          </p:cNvPr>
          <p:cNvSpPr/>
          <p:nvPr/>
        </p:nvSpPr>
        <p:spPr>
          <a:xfrm>
            <a:off x="4197585" y="5216372"/>
            <a:ext cx="2507704" cy="794184"/>
          </a:xfrm>
          <a:prstGeom prst="wedgeRoundRectCallout">
            <a:avLst>
              <a:gd name="adj1" fmla="val 72564"/>
              <a:gd name="adj2" fmla="val 7934"/>
              <a:gd name="adj3" fmla="val 16667"/>
            </a:avLst>
          </a:prstGeom>
          <a:gradFill>
            <a:gsLst>
              <a:gs pos="36000">
                <a:srgbClr val="00AEEF">
                  <a:lumMod val="98000"/>
                  <a:lumOff val="2000"/>
                </a:srgbClr>
              </a:gs>
              <a:gs pos="0">
                <a:srgbClr val="183D6D"/>
              </a:gs>
              <a:gs pos="100000">
                <a:srgbClr val="00AEEF">
                  <a:alpha val="21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sz="2000" dirty="0">
              <a:solidFill>
                <a:schemeClr val="bg1"/>
              </a:solidFill>
              <a:ea typeface="VTB Group Cond" panose="020B0506050504020204" pitchFamily="34" charset="77"/>
            </a:endParaRPr>
          </a:p>
        </p:txBody>
      </p:sp>
      <p:pic>
        <p:nvPicPr>
          <p:cNvPr id="20" name="Рисунок 19" descr="Телефон со сплошной заливкой">
            <a:extLst>
              <a:ext uri="{FF2B5EF4-FFF2-40B4-BE49-F238E27FC236}">
                <a16:creationId xmlns:a16="http://schemas.microsoft.com/office/drawing/2014/main" id="{3485994E-751B-EABA-59AD-F19C267F4A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4089" y="4396625"/>
            <a:ext cx="662417" cy="66241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47DF2728-B222-6F2B-14F9-32ED3FFCAB3E}"/>
              </a:ext>
            </a:extLst>
          </p:cNvPr>
          <p:cNvSpPr txBox="1"/>
          <p:nvPr/>
        </p:nvSpPr>
        <p:spPr>
          <a:xfrm>
            <a:off x="4489710" y="5321076"/>
            <a:ext cx="195098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16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Софронов Максим</a:t>
            </a:r>
          </a:p>
          <a:p>
            <a:pPr algn="ctr"/>
            <a:r>
              <a:rPr lang="ru-RU" sz="16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Менеджер проекта</a:t>
            </a:r>
            <a:br>
              <a:rPr lang="en-US" sz="16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</a:br>
            <a:endParaRPr lang="en-US" sz="1600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" name="Номер слайда 13">
            <a:extLst>
              <a:ext uri="{FF2B5EF4-FFF2-40B4-BE49-F238E27FC236}">
                <a16:creationId xmlns:a16="http://schemas.microsoft.com/office/drawing/2014/main" id="{A4F7DDBB-635E-A66A-01BC-26AEE8F6B3D4}"/>
              </a:ext>
            </a:extLst>
          </p:cNvPr>
          <p:cNvSpPr txBox="1">
            <a:spLocks/>
          </p:cNvSpPr>
          <p:nvPr/>
        </p:nvSpPr>
        <p:spPr>
          <a:xfrm>
            <a:off x="9177759" y="629576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>
                <a:solidFill>
                  <a:schemeClr val="accent1"/>
                </a:solidFill>
              </a:rPr>
              <a:t>13</a:t>
            </a:r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14" name="Рисунок 13" descr="Изображение выглядит как Человеческое лицо, небо, человек, одежда">
            <a:extLst>
              <a:ext uri="{FF2B5EF4-FFF2-40B4-BE49-F238E27FC236}">
                <a16:creationId xmlns:a16="http://schemas.microsoft.com/office/drawing/2014/main" id="{D9A1F06A-D7DD-FECA-5A33-0B32D85A1F3D}"/>
              </a:ext>
            </a:extLst>
          </p:cNvPr>
          <p:cNvPicPr>
            <a:picLocks noGrp="1" noChangeAspect="1"/>
          </p:cNvPicPr>
          <p:nvPr>
            <p:ph type="pic" sz="quarter" idx="3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15" r="21315"/>
          <a:stretch>
            <a:fillRect/>
          </a:stretch>
        </p:blipFill>
        <p:spPr>
          <a:xfrm>
            <a:off x="6440693" y="907451"/>
            <a:ext cx="5574978" cy="5482061"/>
          </a:xfr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47507437-ED97-600D-8B66-9ABE29632F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0295" y="242104"/>
            <a:ext cx="2458945" cy="466790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FDBD47BC-2877-FA93-F7DC-23E879AD84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0295" y="6351639"/>
            <a:ext cx="1914792" cy="221848"/>
          </a:xfrm>
          <a:prstGeom prst="rect">
            <a:avLst/>
          </a:prstGeom>
        </p:spPr>
      </p:pic>
      <p:pic>
        <p:nvPicPr>
          <p:cNvPr id="26" name="Рисунок 25" descr="Изображение выглядит как Графика, логотип, символ, круг&#10;&#10;Автоматически созданное описание">
            <a:extLst>
              <a:ext uri="{FF2B5EF4-FFF2-40B4-BE49-F238E27FC236}">
                <a16:creationId xmlns:a16="http://schemas.microsoft.com/office/drawing/2014/main" id="{3E0241BE-CAEF-336C-4A3A-CE2E5F18642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843" y="3313115"/>
            <a:ext cx="682908" cy="682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1270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Рисунок 14" descr="Изображение выглядит как логотип, Шрифт, символ, Графика">
            <a:extLst>
              <a:ext uri="{FF2B5EF4-FFF2-40B4-BE49-F238E27FC236}">
                <a16:creationId xmlns:a16="http://schemas.microsoft.com/office/drawing/2014/main" id="{015FE72A-2F57-5CE4-1D09-217E537321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5215" y="3791297"/>
            <a:ext cx="1856796" cy="1856796"/>
          </a:xfrm>
          <a:prstGeom prst="rect">
            <a:avLst/>
          </a:prstGeom>
        </p:spPr>
      </p:pic>
      <p:pic>
        <p:nvPicPr>
          <p:cNvPr id="17" name="Рисунок 16" descr="Изображение выглядит как графическая вставка, символ, Графика, Шрифт&#10;&#10;Автоматически созданное описание">
            <a:extLst>
              <a:ext uri="{FF2B5EF4-FFF2-40B4-BE49-F238E27FC236}">
                <a16:creationId xmlns:a16="http://schemas.microsoft.com/office/drawing/2014/main" id="{1BD4EEB8-232F-DF24-F4E0-5056E399BC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2279" y="525416"/>
            <a:ext cx="1856796" cy="1856796"/>
          </a:xfrm>
          <a:prstGeom prst="rect">
            <a:avLst/>
          </a:prstGeom>
        </p:spPr>
      </p:pic>
      <p:pic>
        <p:nvPicPr>
          <p:cNvPr id="21" name="Рисунок 20" descr="Изображение выглядит как Шрифт, символ, Графика, логотип">
            <a:extLst>
              <a:ext uri="{FF2B5EF4-FFF2-40B4-BE49-F238E27FC236}">
                <a16:creationId xmlns:a16="http://schemas.microsoft.com/office/drawing/2014/main" id="{F1C19EBC-7DD7-71BB-378C-ABD27C8908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8062" y="2716283"/>
            <a:ext cx="629804" cy="635929"/>
          </a:xfrm>
          <a:prstGeom prst="rect">
            <a:avLst/>
          </a:prstGeom>
        </p:spPr>
      </p:pic>
      <p:pic>
        <p:nvPicPr>
          <p:cNvPr id="25" name="Рисунок 24" descr="Изображение выглядит как Шрифт, символ, линия, скрепка&#10;&#10;Автоматически созданное описание">
            <a:extLst>
              <a:ext uri="{FF2B5EF4-FFF2-40B4-BE49-F238E27FC236}">
                <a16:creationId xmlns:a16="http://schemas.microsoft.com/office/drawing/2014/main" id="{31E55198-C696-A432-0B10-9D56896250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105904" y="2492477"/>
            <a:ext cx="1295095" cy="1222344"/>
          </a:xfrm>
          <a:prstGeom prst="rect">
            <a:avLst/>
          </a:prstGeom>
        </p:spPr>
      </p:pic>
      <p:pic>
        <p:nvPicPr>
          <p:cNvPr id="2" name="Рисунок 1" descr="Изображение выглядит как Шрифт, символ, линия, скрепка&#10;&#10;Автоматически созданное описание">
            <a:extLst>
              <a:ext uri="{FF2B5EF4-FFF2-40B4-BE49-F238E27FC236}">
                <a16:creationId xmlns:a16="http://schemas.microsoft.com/office/drawing/2014/main" id="{6E9CD82F-7F3A-3A17-4A17-99BD3F8755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717077" y="2455532"/>
            <a:ext cx="1295095" cy="1222344"/>
          </a:xfrm>
          <a:prstGeom prst="rect">
            <a:avLst/>
          </a:prstGeom>
        </p:spPr>
      </p:pic>
      <p:pic>
        <p:nvPicPr>
          <p:cNvPr id="4" name="Рисунок 3" descr="Изображение выглядит как логотип, символ, дизайн, Графика&#10;&#10;Автоматически созданное описание">
            <a:extLst>
              <a:ext uri="{FF2B5EF4-FFF2-40B4-BE49-F238E27FC236}">
                <a16:creationId xmlns:a16="http://schemas.microsoft.com/office/drawing/2014/main" id="{4A72E927-9786-BA87-FE0A-832D8B3D06E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2015" y="2620208"/>
            <a:ext cx="958735" cy="958735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32274AB-5578-8FAC-0A2B-4B650DBA48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0295" y="242104"/>
            <a:ext cx="2458945" cy="46679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D4E0306-5340-99D0-F6A0-6A48AE06FA5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0295" y="6351639"/>
            <a:ext cx="1914792" cy="221848"/>
          </a:xfrm>
          <a:prstGeom prst="rect">
            <a:avLst/>
          </a:prstGeom>
        </p:spPr>
      </p:pic>
      <p:sp>
        <p:nvSpPr>
          <p:cNvPr id="16" name="Заголовок 12">
            <a:extLst>
              <a:ext uri="{FF2B5EF4-FFF2-40B4-BE49-F238E27FC236}">
                <a16:creationId xmlns:a16="http://schemas.microsoft.com/office/drawing/2014/main" id="{EECC0BA9-33E4-90A0-D34C-E1A107F337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466" y="202250"/>
            <a:ext cx="5727298" cy="646331"/>
          </a:xfrm>
        </p:spPr>
        <p:txBody>
          <a:bodyPr/>
          <a:lstStyle/>
          <a:p>
            <a:r>
              <a:rPr lang="ru-RU" dirty="0"/>
              <a:t>Как сейчас?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5166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32274AB-5578-8FAC-0A2B-4B650DBA48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295" y="242104"/>
            <a:ext cx="2458945" cy="46679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D4E0306-5340-99D0-F6A0-6A48AE06FA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295" y="6351639"/>
            <a:ext cx="1914792" cy="221848"/>
          </a:xfrm>
          <a:prstGeom prst="rect">
            <a:avLst/>
          </a:prstGeom>
        </p:spPr>
      </p:pic>
      <p:pic>
        <p:nvPicPr>
          <p:cNvPr id="14" name="Рисунок 13" descr="Изображение выглядит как Графика, Шрифт, символ, графический дизайн">
            <a:extLst>
              <a:ext uri="{FF2B5EF4-FFF2-40B4-BE49-F238E27FC236}">
                <a16:creationId xmlns:a16="http://schemas.microsoft.com/office/drawing/2014/main" id="{7DD82E71-5697-6807-EA1A-A72F242BF5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5215" y="3794607"/>
            <a:ext cx="1856797" cy="1856797"/>
          </a:xfrm>
          <a:prstGeom prst="rect">
            <a:avLst/>
          </a:prstGeom>
        </p:spPr>
      </p:pic>
      <p:pic>
        <p:nvPicPr>
          <p:cNvPr id="5" name="Рисунок 4" descr="Изображение выглядит как Графика, графическая вставка, искусство, символ&#10;&#10;Автоматически созданное описание">
            <a:extLst>
              <a:ext uri="{FF2B5EF4-FFF2-40B4-BE49-F238E27FC236}">
                <a16:creationId xmlns:a16="http://schemas.microsoft.com/office/drawing/2014/main" id="{4D806FBE-E1F3-FAC0-8140-AA9A5DA9BE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2964" y="523838"/>
            <a:ext cx="1856796" cy="1858374"/>
          </a:xfrm>
          <a:prstGeom prst="rect">
            <a:avLst/>
          </a:prstGeom>
        </p:spPr>
      </p:pic>
      <p:pic>
        <p:nvPicPr>
          <p:cNvPr id="10" name="Рисунок 9" descr="Изображение выглядит как Шрифт, Графика, символ, дизайн">
            <a:extLst>
              <a:ext uri="{FF2B5EF4-FFF2-40B4-BE49-F238E27FC236}">
                <a16:creationId xmlns:a16="http://schemas.microsoft.com/office/drawing/2014/main" id="{DD487C80-4D49-1B7F-DFF0-F60570A6D5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099326" y="2508992"/>
            <a:ext cx="1308244" cy="1222347"/>
          </a:xfrm>
          <a:prstGeom prst="rect">
            <a:avLst/>
          </a:prstGeom>
        </p:spPr>
      </p:pic>
      <p:pic>
        <p:nvPicPr>
          <p:cNvPr id="11" name="Рисунок 10" descr="Изображение выглядит как Шрифт, Графика, символ, дизайн">
            <a:extLst>
              <a:ext uri="{FF2B5EF4-FFF2-40B4-BE49-F238E27FC236}">
                <a16:creationId xmlns:a16="http://schemas.microsoft.com/office/drawing/2014/main" id="{035C9D98-B409-341B-A839-1EC58126D5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710503" y="2452219"/>
            <a:ext cx="1308244" cy="1222347"/>
          </a:xfrm>
          <a:prstGeom prst="rect">
            <a:avLst/>
          </a:prstGeom>
        </p:spPr>
      </p:pic>
      <p:pic>
        <p:nvPicPr>
          <p:cNvPr id="13" name="Рисунок 12" descr="Изображение выглядит как Графика, снимок экрана, символ, Шрифт">
            <a:extLst>
              <a:ext uri="{FF2B5EF4-FFF2-40B4-BE49-F238E27FC236}">
                <a16:creationId xmlns:a16="http://schemas.microsoft.com/office/drawing/2014/main" id="{2E554315-5FB4-A1E5-5AD2-F8C8E7D1B70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1217" y="2617053"/>
            <a:ext cx="958734" cy="958734"/>
          </a:xfrm>
          <a:prstGeom prst="rect">
            <a:avLst/>
          </a:prstGeom>
        </p:spPr>
      </p:pic>
      <p:pic>
        <p:nvPicPr>
          <p:cNvPr id="18" name="Рисунок 17" descr="Изображение выглядит как Шрифт, Графика, красный, символ">
            <a:extLst>
              <a:ext uri="{FF2B5EF4-FFF2-40B4-BE49-F238E27FC236}">
                <a16:creationId xmlns:a16="http://schemas.microsoft.com/office/drawing/2014/main" id="{997A889C-40D5-4B63-C897-7E9665F1CE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8062" y="2716097"/>
            <a:ext cx="629804" cy="633632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CB8F6114-A6E6-D821-20D3-6EFBAF992C3E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69" r="-66"/>
          <a:stretch/>
        </p:blipFill>
        <p:spPr>
          <a:xfrm>
            <a:off x="12620765" y="796701"/>
            <a:ext cx="8469350" cy="5333862"/>
          </a:xfrm>
          <a:prstGeom prst="roundRect">
            <a:avLst>
              <a:gd name="adj" fmla="val 10855"/>
            </a:avLst>
          </a:prstGeom>
        </p:spPr>
      </p:pic>
      <p:sp>
        <p:nvSpPr>
          <p:cNvPr id="20" name="Заголовок 12">
            <a:extLst>
              <a:ext uri="{FF2B5EF4-FFF2-40B4-BE49-F238E27FC236}">
                <a16:creationId xmlns:a16="http://schemas.microsoft.com/office/drawing/2014/main" id="{AAB1C75D-1221-EB41-8C26-0BAAB90E6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466" y="202250"/>
            <a:ext cx="5727298" cy="646331"/>
          </a:xfrm>
        </p:spPr>
        <p:txBody>
          <a:bodyPr/>
          <a:lstStyle/>
          <a:p>
            <a:r>
              <a:rPr lang="ru-RU" dirty="0"/>
              <a:t>Как сейчас?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84109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6CCAA05-21D9-8D7B-5CE3-6445207A97C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69" r="-66"/>
          <a:stretch/>
        </p:blipFill>
        <p:spPr>
          <a:xfrm>
            <a:off x="1861325" y="796701"/>
            <a:ext cx="8469350" cy="5333862"/>
          </a:xfrm>
          <a:prstGeom prst="roundRect">
            <a:avLst>
              <a:gd name="adj" fmla="val 10855"/>
            </a:avLst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4633547-CF89-F25F-D2BF-F87881C35A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295" y="242104"/>
            <a:ext cx="2458945" cy="46679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3B07960-F18D-1815-F51E-E862B41082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295" y="6351639"/>
            <a:ext cx="1914792" cy="221848"/>
          </a:xfrm>
          <a:prstGeom prst="rect">
            <a:avLst/>
          </a:prstGeom>
        </p:spPr>
      </p:pic>
      <p:pic>
        <p:nvPicPr>
          <p:cNvPr id="7" name="Рисунок 6" descr="Изображение выглядит как Графика, Шрифт, символ, графический дизайн">
            <a:extLst>
              <a:ext uri="{FF2B5EF4-FFF2-40B4-BE49-F238E27FC236}">
                <a16:creationId xmlns:a16="http://schemas.microsoft.com/office/drawing/2014/main" id="{458EBD62-E729-14B3-FF88-444CED1076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548662" y="3794607"/>
            <a:ext cx="1856797" cy="1856797"/>
          </a:xfrm>
          <a:prstGeom prst="rect">
            <a:avLst/>
          </a:prstGeom>
        </p:spPr>
      </p:pic>
      <p:pic>
        <p:nvPicPr>
          <p:cNvPr id="8" name="Рисунок 7" descr="Изображение выглядит как Графика, графическая вставка, искусство, символ&#10;&#10;Автоматически созданное описание">
            <a:extLst>
              <a:ext uri="{FF2B5EF4-FFF2-40B4-BE49-F238E27FC236}">
                <a16:creationId xmlns:a16="http://schemas.microsoft.com/office/drawing/2014/main" id="{DC5985F7-F008-5B26-307A-0883E66B2A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70913" y="523838"/>
            <a:ext cx="1856796" cy="1858374"/>
          </a:xfrm>
          <a:prstGeom prst="rect">
            <a:avLst/>
          </a:prstGeom>
        </p:spPr>
      </p:pic>
      <p:pic>
        <p:nvPicPr>
          <p:cNvPr id="9" name="Рисунок 8" descr="Изображение выглядит как Шрифт, Графика, символ, дизайн">
            <a:extLst>
              <a:ext uri="{FF2B5EF4-FFF2-40B4-BE49-F238E27FC236}">
                <a16:creationId xmlns:a16="http://schemas.microsoft.com/office/drawing/2014/main" id="{562B7C24-1024-82A6-F4FC-942A2332DCE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5404551" y="2508992"/>
            <a:ext cx="1308244" cy="1222347"/>
          </a:xfrm>
          <a:prstGeom prst="rect">
            <a:avLst/>
          </a:prstGeom>
        </p:spPr>
      </p:pic>
      <p:pic>
        <p:nvPicPr>
          <p:cNvPr id="10" name="Рисунок 9" descr="Изображение выглядит как Шрифт, Графика, символ, дизайн">
            <a:extLst>
              <a:ext uri="{FF2B5EF4-FFF2-40B4-BE49-F238E27FC236}">
                <a16:creationId xmlns:a16="http://schemas.microsoft.com/office/drawing/2014/main" id="{7108815D-97C0-AC4D-4D4F-4593F71A097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4793374" y="2452219"/>
            <a:ext cx="1308244" cy="1222347"/>
          </a:xfrm>
          <a:prstGeom prst="rect">
            <a:avLst/>
          </a:prstGeom>
        </p:spPr>
      </p:pic>
      <p:pic>
        <p:nvPicPr>
          <p:cNvPr id="11" name="Рисунок 10" descr="Изображение выглядит как Графика, снимок экрана, символ, Шрифт">
            <a:extLst>
              <a:ext uri="{FF2B5EF4-FFF2-40B4-BE49-F238E27FC236}">
                <a16:creationId xmlns:a16="http://schemas.microsoft.com/office/drawing/2014/main" id="{7C4E7B94-32AD-121F-8AEE-51781DDA67B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12660" y="2617053"/>
            <a:ext cx="958734" cy="958734"/>
          </a:xfrm>
          <a:prstGeom prst="rect">
            <a:avLst/>
          </a:prstGeom>
        </p:spPr>
      </p:pic>
      <p:pic>
        <p:nvPicPr>
          <p:cNvPr id="12" name="Рисунок 11" descr="Изображение выглядит как Шрифт, Графика, красный, символ">
            <a:extLst>
              <a:ext uri="{FF2B5EF4-FFF2-40B4-BE49-F238E27FC236}">
                <a16:creationId xmlns:a16="http://schemas.microsoft.com/office/drawing/2014/main" id="{54706D3E-2780-CA58-0FA4-90E4C14C880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85815" y="2716097"/>
            <a:ext cx="629804" cy="633632"/>
          </a:xfrm>
          <a:prstGeom prst="rect">
            <a:avLst/>
          </a:prstGeom>
        </p:spPr>
      </p:pic>
      <p:sp>
        <p:nvSpPr>
          <p:cNvPr id="13" name="Заголовок 12">
            <a:extLst>
              <a:ext uri="{FF2B5EF4-FFF2-40B4-BE49-F238E27FC236}">
                <a16:creationId xmlns:a16="http://schemas.microsoft.com/office/drawing/2014/main" id="{F9131EDE-F925-36B1-844F-C00DA269C4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466" y="202250"/>
            <a:ext cx="5727298" cy="646331"/>
          </a:xfrm>
        </p:spPr>
        <p:txBody>
          <a:bodyPr/>
          <a:lstStyle/>
          <a:p>
            <a:r>
              <a:rPr lang="ru-RU" dirty="0"/>
              <a:t>Как сейчас?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96209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0DD3C705-3576-D195-27F0-129C86026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295" y="242104"/>
            <a:ext cx="2458945" cy="466790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09F603A9-9689-5A1B-C492-31CFF5E362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295" y="6351639"/>
            <a:ext cx="1914792" cy="22184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0B5A0C8-231D-FFE8-F3DE-C46850771CD5}"/>
              </a:ext>
            </a:extLst>
          </p:cNvPr>
          <p:cNvSpPr txBox="1"/>
          <p:nvPr/>
        </p:nvSpPr>
        <p:spPr>
          <a:xfrm>
            <a:off x="2894556" y="2321004"/>
            <a:ext cx="8793705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6600" dirty="0">
                <a:solidFill>
                  <a:srgbClr val="7DDBFD"/>
                </a:solidFill>
                <a:latin typeface="Play bold" panose="00000800000000000000" pitchFamily="2" charset="0"/>
                <a:ea typeface="+mj-ea"/>
                <a:cs typeface="+mj-cs"/>
              </a:rPr>
              <a:t>Наше решение?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26993305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 descr="Изображение выглядит как круг, черно-белый, дизайн, искусство">
            <a:extLst>
              <a:ext uri="{FF2B5EF4-FFF2-40B4-BE49-F238E27FC236}">
                <a16:creationId xmlns:a16="http://schemas.microsoft.com/office/drawing/2014/main" id="{FD28B88E-A1EC-8F42-BFF7-6D766FEBF0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4119" y="2644524"/>
            <a:ext cx="2166400" cy="2674728"/>
          </a:xfrm>
          <a:prstGeom prst="rect">
            <a:avLst/>
          </a:prstGeom>
        </p:spPr>
      </p:pic>
      <p:pic>
        <p:nvPicPr>
          <p:cNvPr id="15" name="Рисунок 14" descr="Изображение выглядит как логотип, Шрифт, символ, Графика">
            <a:extLst>
              <a:ext uri="{FF2B5EF4-FFF2-40B4-BE49-F238E27FC236}">
                <a16:creationId xmlns:a16="http://schemas.microsoft.com/office/drawing/2014/main" id="{015FE72A-2F57-5CE4-1D09-217E537321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056" y="3791296"/>
            <a:ext cx="1856796" cy="1856796"/>
          </a:xfrm>
          <a:prstGeom prst="rect">
            <a:avLst/>
          </a:prstGeom>
        </p:spPr>
      </p:pic>
      <p:pic>
        <p:nvPicPr>
          <p:cNvPr id="17" name="Рисунок 16" descr="Изображение выглядит как графическая вставка, символ, Графика, Шрифт&#10;&#10;Автоматически созданное описание">
            <a:extLst>
              <a:ext uri="{FF2B5EF4-FFF2-40B4-BE49-F238E27FC236}">
                <a16:creationId xmlns:a16="http://schemas.microsoft.com/office/drawing/2014/main" id="{1BD4EEB8-232F-DF24-F4E0-5056E399BC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266" y="1101778"/>
            <a:ext cx="1856796" cy="1856796"/>
          </a:xfrm>
          <a:prstGeom prst="rect">
            <a:avLst/>
          </a:prstGeom>
        </p:spPr>
      </p:pic>
      <p:pic>
        <p:nvPicPr>
          <p:cNvPr id="19" name="Рисунок 18" descr="Изображение выглядит как символ, логотип, Шрифт, Графика">
            <a:extLst>
              <a:ext uri="{FF2B5EF4-FFF2-40B4-BE49-F238E27FC236}">
                <a16:creationId xmlns:a16="http://schemas.microsoft.com/office/drawing/2014/main" id="{34D1ABDC-6396-B302-4F54-6AFDF60EDF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3589" y="2418078"/>
            <a:ext cx="2648319" cy="3229165"/>
          </a:xfrm>
          <a:prstGeom prst="rect">
            <a:avLst/>
          </a:prstGeom>
        </p:spPr>
      </p:pic>
      <p:pic>
        <p:nvPicPr>
          <p:cNvPr id="21" name="Рисунок 20" descr="Изображение выглядит как Шрифт, символ, Графика, логотип">
            <a:extLst>
              <a:ext uri="{FF2B5EF4-FFF2-40B4-BE49-F238E27FC236}">
                <a16:creationId xmlns:a16="http://schemas.microsoft.com/office/drawing/2014/main" id="{F1C19EBC-7DD7-71BB-378C-ABD27C8908B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9536" y="3066717"/>
            <a:ext cx="629804" cy="635929"/>
          </a:xfrm>
          <a:prstGeom prst="rect">
            <a:avLst/>
          </a:prstGeom>
        </p:spPr>
      </p:pic>
      <p:pic>
        <p:nvPicPr>
          <p:cNvPr id="25" name="Рисунок 24" descr="Изображение выглядит как Шрифт, символ, линия, скрепка&#10;&#10;Автоматически созданное описание">
            <a:extLst>
              <a:ext uri="{FF2B5EF4-FFF2-40B4-BE49-F238E27FC236}">
                <a16:creationId xmlns:a16="http://schemas.microsoft.com/office/drawing/2014/main" id="{31E55198-C696-A432-0B10-9D568962505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71113" y="2990989"/>
            <a:ext cx="707950" cy="820421"/>
          </a:xfrm>
          <a:prstGeom prst="rect">
            <a:avLst/>
          </a:prstGeom>
        </p:spPr>
      </p:pic>
      <p:pic>
        <p:nvPicPr>
          <p:cNvPr id="30" name="Рисунок 29" descr="Изображение выглядит как логотип, символ, дизайн, Графика&#10;&#10;Автоматически созданное описание">
            <a:extLst>
              <a:ext uri="{FF2B5EF4-FFF2-40B4-BE49-F238E27FC236}">
                <a16:creationId xmlns:a16="http://schemas.microsoft.com/office/drawing/2014/main" id="{3E30B9ED-1D99-C6AB-B13C-61E123F5BC2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5654" y="4310480"/>
            <a:ext cx="756990" cy="921184"/>
          </a:xfrm>
          <a:prstGeom prst="rect">
            <a:avLst/>
          </a:prstGeom>
        </p:spPr>
      </p:pic>
      <p:pic>
        <p:nvPicPr>
          <p:cNvPr id="34" name="Рисунок 33" descr="Изображение выглядит как символ, Шрифт, Графика, логотип&#10;&#10;Автоматически созданное описание">
            <a:extLst>
              <a:ext uri="{FF2B5EF4-FFF2-40B4-BE49-F238E27FC236}">
                <a16:creationId xmlns:a16="http://schemas.microsoft.com/office/drawing/2014/main" id="{40965110-7A46-B819-5607-295E978F65B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4177" y="675749"/>
            <a:ext cx="1267472" cy="1267472"/>
          </a:xfrm>
          <a:prstGeom prst="rect">
            <a:avLst/>
          </a:prstGeom>
        </p:spPr>
      </p:pic>
      <p:pic>
        <p:nvPicPr>
          <p:cNvPr id="50" name="Рисунок 49">
            <a:extLst>
              <a:ext uri="{FF2B5EF4-FFF2-40B4-BE49-F238E27FC236}">
                <a16:creationId xmlns:a16="http://schemas.microsoft.com/office/drawing/2014/main" id="{7655D960-6FF6-160B-D4FC-D9AA5AEBE42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0295" y="242104"/>
            <a:ext cx="2458945" cy="466790"/>
          </a:xfrm>
          <a:prstGeom prst="rect">
            <a:avLst/>
          </a:prstGeom>
        </p:spPr>
      </p:pic>
      <p:pic>
        <p:nvPicPr>
          <p:cNvPr id="51" name="Рисунок 50">
            <a:extLst>
              <a:ext uri="{FF2B5EF4-FFF2-40B4-BE49-F238E27FC236}">
                <a16:creationId xmlns:a16="http://schemas.microsoft.com/office/drawing/2014/main" id="{B88D0E2E-E272-FDFF-1C0C-0367239DB36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50295" y="6351639"/>
            <a:ext cx="1914792" cy="221848"/>
          </a:xfrm>
          <a:prstGeom prst="rect">
            <a:avLst/>
          </a:prstGeom>
        </p:spPr>
      </p:pic>
      <p:sp>
        <p:nvSpPr>
          <p:cNvPr id="52" name="Заголовок 12">
            <a:extLst>
              <a:ext uri="{FF2B5EF4-FFF2-40B4-BE49-F238E27FC236}">
                <a16:creationId xmlns:a16="http://schemas.microsoft.com/office/drawing/2014/main" id="{F4C76A9C-4D47-DBDE-9258-5EA21E63B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466" y="202250"/>
            <a:ext cx="5727298" cy="646331"/>
          </a:xfrm>
        </p:spPr>
        <p:txBody>
          <a:bodyPr/>
          <a:lstStyle/>
          <a:p>
            <a:r>
              <a:rPr lang="ru-RU" dirty="0"/>
              <a:t>Структура</a:t>
            </a:r>
            <a:endParaRPr lang="en-US" dirty="0"/>
          </a:p>
        </p:txBody>
      </p:sp>
      <p:sp>
        <p:nvSpPr>
          <p:cNvPr id="4" name="Прямоугольник: скругленные углы 3">
            <a:extLst>
              <a:ext uri="{FF2B5EF4-FFF2-40B4-BE49-F238E27FC236}">
                <a16:creationId xmlns:a16="http://schemas.microsoft.com/office/drawing/2014/main" id="{B37E22F9-DB6F-8E80-1119-353A170386C9}"/>
              </a:ext>
            </a:extLst>
          </p:cNvPr>
          <p:cNvSpPr/>
          <p:nvPr/>
        </p:nvSpPr>
        <p:spPr>
          <a:xfrm rot="1015693">
            <a:off x="2780143" y="2535786"/>
            <a:ext cx="1673388" cy="4916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EEF0DC00-0A72-1824-B4F6-F0C057F84E94}"/>
              </a:ext>
            </a:extLst>
          </p:cNvPr>
          <p:cNvSpPr/>
          <p:nvPr/>
        </p:nvSpPr>
        <p:spPr>
          <a:xfrm rot="20796085">
            <a:off x="2808594" y="4034241"/>
            <a:ext cx="1673388" cy="4916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54AACD39-B7D7-D5A5-A859-E7FD7BA5CB8F}"/>
              </a:ext>
            </a:extLst>
          </p:cNvPr>
          <p:cNvSpPr/>
          <p:nvPr/>
        </p:nvSpPr>
        <p:spPr>
          <a:xfrm rot="21440238">
            <a:off x="2643213" y="1579301"/>
            <a:ext cx="5003939" cy="4571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625ADCE6-FE6B-04EA-9BC3-8A98ED744E89}"/>
              </a:ext>
            </a:extLst>
          </p:cNvPr>
          <p:cNvSpPr/>
          <p:nvPr/>
        </p:nvSpPr>
        <p:spPr>
          <a:xfrm rot="1846403">
            <a:off x="8990717" y="2015866"/>
            <a:ext cx="1886106" cy="4571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id="{85AB3DEF-B8FD-694F-B21B-97C82F88E4DE}"/>
              </a:ext>
            </a:extLst>
          </p:cNvPr>
          <p:cNvSpPr/>
          <p:nvPr/>
        </p:nvSpPr>
        <p:spPr>
          <a:xfrm>
            <a:off x="7556437" y="3419322"/>
            <a:ext cx="2377332" cy="4571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FFCA17ED-948D-9149-9EB6-2EE4A32B48E3}"/>
              </a:ext>
            </a:extLst>
          </p:cNvPr>
          <p:cNvSpPr/>
          <p:nvPr/>
        </p:nvSpPr>
        <p:spPr>
          <a:xfrm>
            <a:off x="7532868" y="4748212"/>
            <a:ext cx="789699" cy="4571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Прямоугольник: скругленные углы 10">
            <a:extLst>
              <a:ext uri="{FF2B5EF4-FFF2-40B4-BE49-F238E27FC236}">
                <a16:creationId xmlns:a16="http://schemas.microsoft.com/office/drawing/2014/main" id="{E2343B32-D4E8-79C9-8895-70908C213017}"/>
              </a:ext>
            </a:extLst>
          </p:cNvPr>
          <p:cNvSpPr/>
          <p:nvPr/>
        </p:nvSpPr>
        <p:spPr>
          <a:xfrm>
            <a:off x="9287657" y="4774453"/>
            <a:ext cx="789699" cy="4571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5456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0DD3C705-3576-D195-27F0-129C86026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295" y="242104"/>
            <a:ext cx="2458945" cy="466790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09F603A9-9689-5A1B-C492-31CFF5E362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295" y="6351639"/>
            <a:ext cx="1914792" cy="22184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0B5A0C8-231D-FFE8-F3DE-C46850771CD5}"/>
              </a:ext>
            </a:extLst>
          </p:cNvPr>
          <p:cNvSpPr txBox="1"/>
          <p:nvPr/>
        </p:nvSpPr>
        <p:spPr>
          <a:xfrm>
            <a:off x="350295" y="107017"/>
            <a:ext cx="879370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6000" dirty="0">
                <a:solidFill>
                  <a:srgbClr val="7DDBFD"/>
                </a:solidFill>
                <a:latin typeface="Play bold" panose="00000800000000000000" pitchFamily="2" charset="0"/>
                <a:ea typeface="+mj-ea"/>
                <a:cs typeface="+mj-cs"/>
              </a:rPr>
              <a:t>Главная фишка</a:t>
            </a:r>
            <a:endParaRPr lang="en-US" sz="6000" dirty="0"/>
          </a:p>
        </p:txBody>
      </p:sp>
      <p:pic>
        <p:nvPicPr>
          <p:cNvPr id="2" name="Рисунок 1" descr="Изображение выглядит как текст, снимок экрана, Шрифт">
            <a:extLst>
              <a:ext uri="{FF2B5EF4-FFF2-40B4-BE49-F238E27FC236}">
                <a16:creationId xmlns:a16="http://schemas.microsoft.com/office/drawing/2014/main" id="{4D1200E4-5F58-590E-5177-6ABD3F0CF57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31" t="912" r="5034" b="-912"/>
          <a:stretch/>
        </p:blipFill>
        <p:spPr>
          <a:xfrm>
            <a:off x="935578" y="2564428"/>
            <a:ext cx="4195172" cy="1651972"/>
          </a:xfrm>
          <a:prstGeom prst="roundRect">
            <a:avLst>
              <a:gd name="adj" fmla="val 24414"/>
            </a:avLst>
          </a:prstGeom>
        </p:spPr>
      </p:pic>
      <p:pic>
        <p:nvPicPr>
          <p:cNvPr id="3" name="Рисунок 2" descr="Изображение выглядит как текст, снимок экрана, программное обеспечение">
            <a:extLst>
              <a:ext uri="{FF2B5EF4-FFF2-40B4-BE49-F238E27FC236}">
                <a16:creationId xmlns:a16="http://schemas.microsoft.com/office/drawing/2014/main" id="{9FBC5D10-9536-894B-D3A8-60C3D90BE8C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4" r="1244"/>
          <a:stretch/>
        </p:blipFill>
        <p:spPr>
          <a:xfrm>
            <a:off x="5892800" y="1480343"/>
            <a:ext cx="6096000" cy="3897313"/>
          </a:xfrm>
          <a:prstGeom prst="roundRect">
            <a:avLst>
              <a:gd name="adj" fmla="val 12509"/>
            </a:avLst>
          </a:prstGeom>
        </p:spPr>
      </p:pic>
    </p:spTree>
    <p:extLst>
      <p:ext uri="{BB962C8B-B14F-4D97-AF65-F5344CB8AC3E}">
        <p14:creationId xmlns:p14="http://schemas.microsoft.com/office/powerpoint/2010/main" val="5129816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CD2467F-1A32-02EE-BBBE-22427EAEA6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295" y="242104"/>
            <a:ext cx="2458945" cy="466790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850CBA37-02EB-B5A2-17CA-2999E22B77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295" y="6351639"/>
            <a:ext cx="1914792" cy="22184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41FFB53-948C-2576-8D00-6014E263D001}"/>
              </a:ext>
            </a:extLst>
          </p:cNvPr>
          <p:cNvSpPr txBox="1"/>
          <p:nvPr/>
        </p:nvSpPr>
        <p:spPr>
          <a:xfrm>
            <a:off x="4086552" y="154896"/>
            <a:ext cx="8793705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6600" dirty="0">
                <a:solidFill>
                  <a:srgbClr val="7DDBFD"/>
                </a:solidFill>
                <a:latin typeface="Play bold" panose="00000800000000000000" pitchFamily="2" charset="0"/>
                <a:ea typeface="+mj-ea"/>
                <a:cs typeface="+mj-cs"/>
              </a:rPr>
              <a:t>Наш </a:t>
            </a:r>
            <a:r>
              <a:rPr lang="ru-RU" sz="6600" dirty="0" err="1">
                <a:solidFill>
                  <a:srgbClr val="7DDBFD"/>
                </a:solidFill>
                <a:latin typeface="Play bold" panose="00000800000000000000" pitchFamily="2" charset="0"/>
                <a:ea typeface="+mj-ea"/>
                <a:cs typeface="+mj-cs"/>
              </a:rPr>
              <a:t>стэк</a:t>
            </a:r>
            <a:endParaRPr lang="en-US" sz="6600" dirty="0"/>
          </a:p>
        </p:txBody>
      </p:sp>
      <p:pic>
        <p:nvPicPr>
          <p:cNvPr id="8" name="Рисунок 7" descr="Изображение выглядит как круг, Графика, искусство, символ">
            <a:extLst>
              <a:ext uri="{FF2B5EF4-FFF2-40B4-BE49-F238E27FC236}">
                <a16:creationId xmlns:a16="http://schemas.microsoft.com/office/drawing/2014/main" id="{9F514280-2ACF-0D8D-8B4D-A8CB19D7EC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992" y="1001010"/>
            <a:ext cx="1914792" cy="1914792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B1271E65-294E-F810-3907-580CBB9BEC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249161" y="1085762"/>
            <a:ext cx="1745288" cy="1745288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196EE224-2D50-BB8B-F87A-9E0411AFC28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196362" y="1262892"/>
            <a:ext cx="1517804" cy="1517804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34C0E61B-B86F-46CB-0FD9-27B3FAD15BA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135356" y="680786"/>
            <a:ext cx="2555240" cy="2555240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3A96599A-F7C9-2C09-592F-0133C757902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964516" y="3613983"/>
            <a:ext cx="2017876" cy="201787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CA47C3D-B1C3-B4DF-C89E-E616F56DAB3A}"/>
              </a:ext>
            </a:extLst>
          </p:cNvPr>
          <p:cNvSpPr txBox="1"/>
          <p:nvPr/>
        </p:nvSpPr>
        <p:spPr>
          <a:xfrm>
            <a:off x="528175" y="2927696"/>
            <a:ext cx="879370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Play bold" panose="00000800000000000000" pitchFamily="2" charset="0"/>
                <a:ea typeface="+mj-ea"/>
                <a:cs typeface="+mj-cs"/>
              </a:rPr>
              <a:t> React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EDE27E6-5E6F-2E94-1E57-BF833F93EC7D}"/>
              </a:ext>
            </a:extLst>
          </p:cNvPr>
          <p:cNvSpPr txBox="1"/>
          <p:nvPr/>
        </p:nvSpPr>
        <p:spPr>
          <a:xfrm>
            <a:off x="3452125" y="2926312"/>
            <a:ext cx="879370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Play bold" panose="00000800000000000000" pitchFamily="2" charset="0"/>
                <a:ea typeface="+mj-ea"/>
                <a:cs typeface="+mj-cs"/>
              </a:rPr>
              <a:t> </a:t>
            </a:r>
            <a:r>
              <a:rPr lang="en-US" sz="4000" dirty="0" err="1">
                <a:solidFill>
                  <a:schemeClr val="bg1"/>
                </a:solidFill>
                <a:latin typeface="Play bold" panose="00000800000000000000" pitchFamily="2" charset="0"/>
                <a:ea typeface="+mj-ea"/>
                <a:cs typeface="+mj-cs"/>
              </a:rPr>
              <a:t>Vite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53E779C-C86C-3517-8CE4-D2BE4F51105B}"/>
              </a:ext>
            </a:extLst>
          </p:cNvPr>
          <p:cNvSpPr txBox="1"/>
          <p:nvPr/>
        </p:nvSpPr>
        <p:spPr>
          <a:xfrm>
            <a:off x="6096000" y="2926312"/>
            <a:ext cx="879370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Play bold" panose="00000800000000000000" pitchFamily="2" charset="0"/>
                <a:ea typeface="+mj-ea"/>
                <a:cs typeface="+mj-cs"/>
              </a:rPr>
              <a:t>Django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8993C70-063B-1DE0-6B57-3E6C9BD3893E}"/>
              </a:ext>
            </a:extLst>
          </p:cNvPr>
          <p:cNvSpPr txBox="1"/>
          <p:nvPr/>
        </p:nvSpPr>
        <p:spPr>
          <a:xfrm>
            <a:off x="8739876" y="2767280"/>
            <a:ext cx="759460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lay bold" panose="00000800000000000000" pitchFamily="2" charset="0"/>
                <a:ea typeface="+mn-ea"/>
                <a:cs typeface="+mn-cs"/>
              </a:rPr>
              <a:t>Django Rest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lay bold" panose="00000800000000000000" pitchFamily="2" charset="0"/>
                <a:ea typeface="+mn-ea"/>
                <a:cs typeface="+mn-cs"/>
              </a:rPr>
              <a:t> Framework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ppins"/>
              <a:ea typeface="+mn-ea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6781570-8CE5-07C8-FCB6-B5AB9DF1C1B7}"/>
              </a:ext>
            </a:extLst>
          </p:cNvPr>
          <p:cNvSpPr txBox="1"/>
          <p:nvPr/>
        </p:nvSpPr>
        <p:spPr>
          <a:xfrm>
            <a:off x="1699147" y="5754139"/>
            <a:ext cx="879370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Play bold" panose="00000800000000000000" pitchFamily="2" charset="0"/>
                <a:ea typeface="+mj-ea"/>
                <a:cs typeface="+mj-cs"/>
              </a:rPr>
              <a:t> SQLite</a:t>
            </a:r>
            <a:endParaRPr lang="en-US" sz="4000" dirty="0">
              <a:solidFill>
                <a:schemeClr val="bg1"/>
              </a:solidFill>
            </a:endParaRPr>
          </a:p>
        </p:txBody>
      </p:sp>
      <p:pic>
        <p:nvPicPr>
          <p:cNvPr id="4" name="Рисунок 3" descr="Изображение выглядит как круг, Шрифт, Графика,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309C4235-71A2-D5FD-F4CA-7EF11E55D58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268" y="3946753"/>
            <a:ext cx="1905000" cy="1905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EC3F659-6935-3DF7-56EF-9B55E762D6A3}"/>
              </a:ext>
            </a:extLst>
          </p:cNvPr>
          <p:cNvSpPr txBox="1"/>
          <p:nvPr/>
        </p:nvSpPr>
        <p:spPr>
          <a:xfrm>
            <a:off x="6196362" y="5855333"/>
            <a:ext cx="816931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lay bold" panose="00000800000000000000" pitchFamily="2" charset="0"/>
                <a:ea typeface="+mn-ea"/>
                <a:cs typeface="+mn-cs"/>
              </a:rPr>
              <a:t> </a:t>
            </a:r>
            <a:r>
              <a:rPr kumimoji="0" lang="en-US" sz="4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lay bold" panose="00000800000000000000" pitchFamily="2" charset="0"/>
                <a:ea typeface="+mn-ea"/>
                <a:cs typeface="+mn-cs"/>
              </a:rPr>
              <a:t>Aiogram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ppins"/>
              <a:ea typeface="+mn-ea"/>
              <a:cs typeface="+mn-cs"/>
            </a:endParaRPr>
          </a:p>
        </p:txBody>
      </p:sp>
      <p:sp>
        <p:nvSpPr>
          <p:cNvPr id="17" name="Крест 16">
            <a:extLst>
              <a:ext uri="{FF2B5EF4-FFF2-40B4-BE49-F238E27FC236}">
                <a16:creationId xmlns:a16="http://schemas.microsoft.com/office/drawing/2014/main" id="{2F53E384-C3BB-4797-A721-214223AB87C3}"/>
              </a:ext>
            </a:extLst>
          </p:cNvPr>
          <p:cNvSpPr/>
          <p:nvPr/>
        </p:nvSpPr>
        <p:spPr>
          <a:xfrm>
            <a:off x="2544571" y="1745571"/>
            <a:ext cx="769215" cy="769215"/>
          </a:xfrm>
          <a:prstGeom prst="plus">
            <a:avLst>
              <a:gd name="adj" fmla="val 39369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Крест 21">
            <a:extLst>
              <a:ext uri="{FF2B5EF4-FFF2-40B4-BE49-F238E27FC236}">
                <a16:creationId xmlns:a16="http://schemas.microsoft.com/office/drawing/2014/main" id="{1EEBDEA0-1FC4-5DA6-3BB0-BBB8B56919EB}"/>
              </a:ext>
            </a:extLst>
          </p:cNvPr>
          <p:cNvSpPr/>
          <p:nvPr/>
        </p:nvSpPr>
        <p:spPr>
          <a:xfrm>
            <a:off x="7988677" y="1791610"/>
            <a:ext cx="769215" cy="769215"/>
          </a:xfrm>
          <a:prstGeom prst="plus">
            <a:avLst>
              <a:gd name="adj" fmla="val 39369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610586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тема для шаблона">
      <a:dk1>
        <a:sysClr val="windowText" lastClr="000000"/>
      </a:dk1>
      <a:lt1>
        <a:sysClr val="window" lastClr="FFFFFF"/>
      </a:lt1>
      <a:dk2>
        <a:srgbClr val="153660"/>
      </a:dk2>
      <a:lt2>
        <a:srgbClr val="FFFFFF"/>
      </a:lt2>
      <a:accent1>
        <a:srgbClr val="7DDBFD"/>
      </a:accent1>
      <a:accent2>
        <a:srgbClr val="07101C"/>
      </a:accent2>
      <a:accent3>
        <a:srgbClr val="FFFFFF"/>
      </a:accent3>
      <a:accent4>
        <a:srgbClr val="FFC000"/>
      </a:accent4>
      <a:accent5>
        <a:srgbClr val="153660"/>
      </a:accent5>
      <a:accent6>
        <a:srgbClr val="7DDBFD"/>
      </a:accent6>
      <a:hlink>
        <a:srgbClr val="7DDBFD"/>
      </a:hlink>
      <a:folHlink>
        <a:srgbClr val="FFC000"/>
      </a:folHlink>
    </a:clrScheme>
    <a:fontScheme name="Другая 2">
      <a:majorFont>
        <a:latin typeface="Play bold"/>
        <a:ea typeface=""/>
        <a:cs typeface=""/>
      </a:majorFont>
      <a:minorFont>
        <a:latin typeface="Poppins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438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642703A6-E592-4AF4-814C-FDF16BAFC957}">
  <we:reference id="wa200000113" version="1.0.0.0" store="ru-RU" storeType="OMEX"/>
  <we:alternateReferences>
    <we:reference id="wa200000113" version="1.0.0.0" store="WA200000113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12251</TotalTime>
  <Words>425</Words>
  <Application>Microsoft Office PowerPoint</Application>
  <PresentationFormat>Широкоэкранный</PresentationFormat>
  <Paragraphs>277</Paragraphs>
  <Slides>29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29</vt:i4>
      </vt:variant>
    </vt:vector>
  </HeadingPairs>
  <TitlesOfParts>
    <vt:vector size="43" baseType="lpstr">
      <vt:lpstr>Mulish BOLD</vt:lpstr>
      <vt:lpstr>VTB Group Cond</vt:lpstr>
      <vt:lpstr>Mulish</vt:lpstr>
      <vt:lpstr>Oswald Light</vt:lpstr>
      <vt:lpstr>Monolith</vt:lpstr>
      <vt:lpstr>Arial</vt:lpstr>
      <vt:lpstr>Play bold</vt:lpstr>
      <vt:lpstr>Cascadia Code</vt:lpstr>
      <vt:lpstr>Mulish SemiBold</vt:lpstr>
      <vt:lpstr>Calibri</vt:lpstr>
      <vt:lpstr>Poppins SemiBold</vt:lpstr>
      <vt:lpstr>Poppins</vt:lpstr>
      <vt:lpstr>Poppins Light</vt:lpstr>
      <vt:lpstr>Тема Office</vt:lpstr>
      <vt:lpstr>VYATFLOW</vt:lpstr>
      <vt:lpstr>Как сейчас?</vt:lpstr>
      <vt:lpstr>Как сейчас?</vt:lpstr>
      <vt:lpstr>Как сейчас?</vt:lpstr>
      <vt:lpstr>Как сейчас?</vt:lpstr>
      <vt:lpstr>Презентация PowerPoint</vt:lpstr>
      <vt:lpstr>Структура</vt:lpstr>
      <vt:lpstr>Презентация PowerPoint</vt:lpstr>
      <vt:lpstr>Презентация PowerPoint</vt:lpstr>
      <vt:lpstr>Разработка </vt:lpstr>
      <vt:lpstr>Разработка </vt:lpstr>
      <vt:lpstr>Разработка </vt:lpstr>
      <vt:lpstr>Разработка </vt:lpstr>
      <vt:lpstr>Разработка </vt:lpstr>
      <vt:lpstr>Разработка </vt:lpstr>
      <vt:lpstr>Разработка </vt:lpstr>
      <vt:lpstr>Разработка </vt:lpstr>
      <vt:lpstr>Работа </vt:lpstr>
      <vt:lpstr>Разработка </vt:lpstr>
      <vt:lpstr>Разработка </vt:lpstr>
      <vt:lpstr>Разработка </vt:lpstr>
      <vt:lpstr>Разработка </vt:lpstr>
      <vt:lpstr>Разработка </vt:lpstr>
      <vt:lpstr>Разработка </vt:lpstr>
      <vt:lpstr>Разработка </vt:lpstr>
      <vt:lpstr>Разработка </vt:lpstr>
      <vt:lpstr>Разработка </vt:lpstr>
      <vt:lpstr>Бизнес аналитика</vt:lpstr>
      <vt:lpstr>Мы работает чтобы вам  было удобно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NINJA</dc:title>
  <dc:creator>3622</dc:creator>
  <cp:lastModifiedBy>Илья Мотовилов</cp:lastModifiedBy>
  <cp:revision>26</cp:revision>
  <dcterms:created xsi:type="dcterms:W3CDTF">2024-01-25T10:25:27Z</dcterms:created>
  <dcterms:modified xsi:type="dcterms:W3CDTF">2024-05-14T09:25:41Z</dcterms:modified>
</cp:coreProperties>
</file>